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1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4C94BA-68E1-F74F-8BA6-09F08167AFED}" v="14" dt="2022-11-22T13:44:05.4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0"/>
  </p:normalViewPr>
  <p:slideViewPr>
    <p:cSldViewPr snapToGrid="0">
      <p:cViewPr varScale="1">
        <p:scale>
          <a:sx n="120" d="100"/>
          <a:sy n="120" d="100"/>
        </p:scale>
        <p:origin x="2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223138-BB8D-A446-84FF-26FBE6D01CE2}" type="datetimeFigureOut">
              <a:rPr lang="nl-NL" smtClean="0"/>
              <a:t>22-11-2022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CF0686-47AA-0F4D-B5F0-9E1E8E9A92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6667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CF0686-47AA-0F4D-B5F0-9E1E8E9A9222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3195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11/22/22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529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170B0-C1C5-4976-80E8-6B4F90EB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593EE-493E-4BCE-8992-24CA63E1E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919F-FDDD-42FB-8422-A0665D55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11/22/22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6D38A-35F8-4667-A1F4-49644471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CC230-78B7-487B-9C95-CB00868F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455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4CB826-D9AA-4689-B8C0-38D999F0D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F1CDD-16FB-45E0-9887-24374C56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46397-BBD2-4426-B1F5-FD6EA3CD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11/22/22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B91E4-73D0-4ACD-8F54-00EE6FB1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8C61-59FE-44D6-A7D6-AAD29223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20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D384-B2C5-42A4-9774-A931C39B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736C-5FCC-43BC-B824-A90F2CC5D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3A50-B922-45BE-945D-7ED3EBD8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11/22/22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41F78-20DE-4D53-BB25-79E5C4E1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3084-C669-4FDF-87D4-F22D36BB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40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C559-800C-489A-9174-7901F92B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2B5C3-320B-4CFD-B6A7-A28C7E43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CA372-3F42-4113-A73B-5FDCF93C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11/22/22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1197-0C78-4878-B086-5D206EA4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B83D8-FD42-44FF-AA20-944A519C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96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85AA-B5C7-4E3D-85FA-94F3C73E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AFEEA-6F3F-4630-A950-61C05D2F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36817-B869-4D19-9EE8-A3166B0E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74146-2374-4321-AEBB-3E9B09D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11/22/22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2337B-B902-4DC2-BB94-02B8A754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AD585-B83C-4ECF-AF42-8DDF6996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712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9ADB-3495-481F-BB4E-9C7128B1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6FF4C-26CB-4281-A2F7-6CBE45186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E72A9-F222-45B4-9355-C04C05864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699F6E-77AD-4EBC-BAF9-5A43CDEC4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77677-7169-4591-B047-0678815F4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2A6EB-0285-4FA4-A00C-A7F71608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11/22/22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39526-82B8-402C-8A2B-82EF8F3F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EC9E6-6FF1-4541-9CB1-A2FF9D85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368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0F54-6CED-4251-A0A6-32CCD121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2C8E6-49D6-46A5-8DC3-B0D8E683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11/22/22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83CBA-77CD-4490-A5F3-BAA8FC25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5FF79-61B6-4693-8547-95B1F2F7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114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DCB94-13E9-41CB-88F0-D30A1791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11/22/22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795A4-736C-426D-8559-5AD58927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A2ACD-17F3-4C16-8E77-86EC92CC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705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CB2E-B68A-48F9-8B20-CDED818F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1C83-64B5-4BFD-A163-75C2EA7F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D44AD-E361-48A3-936D-DDA0D5144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ED06C-E016-489C-8863-EA1BE998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11/22/22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161F0-D253-49A7-9A08-7A0A2281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2C61A-B326-40A7-A286-90D0544B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398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DF6F-D00F-4CE4-8701-B0062734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FF7AB-F851-4425-8407-996C920E6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D6CF5-154F-4615-8CDC-E2BFA61FA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5C400-0D13-495F-8C4E-EC3CDF5F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11/22/22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290D7-98AC-45E5-A7D6-73520AFC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4276C-2BD2-4C4F-AC04-DD3D7376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132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7A131F-D5DE-41A5-B4CF-4F345319B40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AF4666D-BD98-40A5-A75F-478B982010B2}"/>
              </a:ext>
            </a:extLst>
          </p:cNvPr>
          <p:cNvSpPr/>
          <p:nvPr/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8680585-71F9-4721-A998-4974171D2EB4}"/>
              </a:ext>
            </a:extLst>
          </p:cNvPr>
          <p:cNvSpPr/>
          <p:nvPr/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2BC95C2-2EEC-4F59-ABA8-660B0D059CCF}"/>
              </a:ext>
            </a:extLst>
          </p:cNvPr>
          <p:cNvSpPr/>
          <p:nvPr/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1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</a:extLst>
          </p:cNvPr>
          <p:cNvGrpSpPr/>
          <p:nvPr/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</a:extLst>
            </p:cNvPr>
            <p:cNvSpPr/>
            <p:nvPr/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</a:extLst>
            </p:cNvPr>
            <p:cNvSpPr/>
            <p:nvPr/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</a:extLst>
            </p:cNvPr>
            <p:cNvSpPr/>
            <p:nvPr/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</a:extLst>
            </p:cNvPr>
            <p:cNvSpPr/>
            <p:nvPr/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</a:extLst>
            </p:cNvPr>
            <p:cNvSpPr/>
            <p:nvPr/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</a:extLst>
            </p:cNvPr>
            <p:cNvSpPr/>
            <p:nvPr/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</a:extLst>
            </p:cNvPr>
            <p:cNvSpPr/>
            <p:nvPr/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</a:extLst>
          </p:cNvPr>
          <p:cNvGrpSpPr/>
          <p:nvPr/>
        </p:nvGrpSpPr>
        <p:grpSpPr>
          <a:xfrm>
            <a:off x="8610600" y="3276600"/>
            <a:ext cx="3529260" cy="3581399"/>
            <a:chOff x="4114800" y="1423987"/>
            <a:chExt cx="3961542" cy="4007547"/>
          </a:xfrm>
          <a:noFill/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</a:extLst>
            </p:cNvPr>
            <p:cNvSpPr/>
            <p:nvPr/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</a:extLst>
            </p:cNvPr>
            <p:cNvSpPr/>
            <p:nvPr/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</a:extLst>
            </p:cNvPr>
            <p:cNvSpPr/>
            <p:nvPr/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</a:extLst>
            </p:cNvPr>
            <p:cNvSpPr/>
            <p:nvPr/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</a:extLst>
            </p:cNvPr>
            <p:cNvSpPr/>
            <p:nvPr/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</a:extLst>
            </p:cNvPr>
            <p:cNvSpPr/>
            <p:nvPr/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</a:extLst>
            </p:cNvPr>
            <p:cNvSpPr/>
            <p:nvPr/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0DAF61AA-5A98-4049-A93E-477E5505141A}" type="datetimeFigureOut">
              <a:rPr lang="en-US" smtClean="0"/>
              <a:pPr/>
              <a:t>11/22/22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900" kern="1200" cap="all" spc="200" dirty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73B850FF-6169-4056-8077-06FFA93A5366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098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20" r:id="rId6"/>
    <p:sldLayoutId id="2147483715" r:id="rId7"/>
    <p:sldLayoutId id="2147483716" r:id="rId8"/>
    <p:sldLayoutId id="2147483717" r:id="rId9"/>
    <p:sldLayoutId id="2147483719" r:id="rId10"/>
    <p:sldLayoutId id="2147483718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Char char="+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id="{3A6C273A-38F2-4D34-98BF-47B248862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E2CF659-EE5D-432C-B47F-10AC4A48A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683AA549-1F0C-46E0-AAD8-DC3DC6CA6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B2F7E43-35EC-4103-9D95-2ACDB00387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72" name="Graphic 157">
              <a:extLst>
                <a:ext uri="{FF2B5EF4-FFF2-40B4-BE49-F238E27FC236}">
                  <a16:creationId xmlns:a16="http://schemas.microsoft.com/office/drawing/2014/main" id="{4CBE545A-C704-48FA-8193-05D4FDAA2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DFC12F8B-A54C-43DD-B393-14555547B6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E3B33274-B053-4224-A5A0-B90126BFFF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1C7170C7-58C1-4C2A-BCB1-A35DA8E12D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5931EDD4-C978-4F30-9A9D-2C5D3B3E4B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3E984CF3-8D55-4CD4-8256-69FDFE61C1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E9CC4F5D-4692-4689-807E-46C4886AD3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B872E016-A490-4CAF-AAC9-3EE29CBD43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594A6B7E-847F-437A-BC2F-A78EE3F87D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82" name="Footer Placeholder 42">
            <a:extLst>
              <a:ext uri="{FF2B5EF4-FFF2-40B4-BE49-F238E27FC236}">
                <a16:creationId xmlns:a16="http://schemas.microsoft.com/office/drawing/2014/main" id="{03E51277-1095-412F-913B-8FA8021AA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cap="all" spc="2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0B8E6C7-184B-1BFC-D557-B5F9466B68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t="9608" r="2" b="2"/>
          <a:stretch/>
        </p:blipFill>
        <p:spPr>
          <a:xfrm>
            <a:off x="20" y="10"/>
            <a:ext cx="4058222" cy="685661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EBB4321-0231-3E0A-6FCF-0A915E99D2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r="1" b="9610"/>
          <a:stretch/>
        </p:blipFill>
        <p:spPr>
          <a:xfrm>
            <a:off x="4044531" y="-13099"/>
            <a:ext cx="4058242" cy="6856614"/>
          </a:xfrm>
          <a:prstGeom prst="rect">
            <a:avLst/>
          </a:prstGeom>
        </p:spPr>
      </p:pic>
      <p:grpSp>
        <p:nvGrpSpPr>
          <p:cNvPr id="84" name="Graphic 3">
            <a:extLst>
              <a:ext uri="{FF2B5EF4-FFF2-40B4-BE49-F238E27FC236}">
                <a16:creationId xmlns:a16="http://schemas.microsoft.com/office/drawing/2014/main" id="{96F2112D-BBBE-46A6-B66D-A3F02ED32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3087"/>
            <a:ext cx="7921775" cy="6887020"/>
            <a:chOff x="3662362" y="1504950"/>
            <a:chExt cx="4411694" cy="3835431"/>
          </a:xfrm>
          <a:noFill/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712269F1-E4D6-4EEB-8A0F-059FAFC408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95342" y="1540859"/>
              <a:ext cx="2478714" cy="3799522"/>
            </a:xfrm>
            <a:custGeom>
              <a:avLst/>
              <a:gdLst>
                <a:gd name="connsiteX0" fmla="*/ 545711 w 2478714"/>
                <a:gd name="connsiteY0" fmla="*/ 3799523 h 3799522"/>
                <a:gd name="connsiteX1" fmla="*/ 280820 w 2478714"/>
                <a:gd name="connsiteY1" fmla="*/ 3178874 h 3799522"/>
                <a:gd name="connsiteX2" fmla="*/ 43076 w 2478714"/>
                <a:gd name="connsiteY2" fmla="*/ 2663762 h 3799522"/>
                <a:gd name="connsiteX3" fmla="*/ 3167 w 2478714"/>
                <a:gd name="connsiteY3" fmla="*/ 2344769 h 3799522"/>
                <a:gd name="connsiteX4" fmla="*/ 117943 w 2478714"/>
                <a:gd name="connsiteY4" fmla="*/ 1976723 h 3799522"/>
                <a:gd name="connsiteX5" fmla="*/ 224242 w 2478714"/>
                <a:gd name="connsiteY5" fmla="*/ 1744123 h 3799522"/>
                <a:gd name="connsiteX6" fmla="*/ 447222 w 2478714"/>
                <a:gd name="connsiteY6" fmla="*/ 1569244 h 3799522"/>
                <a:gd name="connsiteX7" fmla="*/ 708588 w 2478714"/>
                <a:gd name="connsiteY7" fmla="*/ 1598295 h 3799522"/>
                <a:gd name="connsiteX8" fmla="*/ 1024532 w 2478714"/>
                <a:gd name="connsiteY8" fmla="*/ 1741837 h 3799522"/>
                <a:gd name="connsiteX9" fmla="*/ 1538692 w 2478714"/>
                <a:gd name="connsiteY9" fmla="*/ 1773460 h 3799522"/>
                <a:gd name="connsiteX10" fmla="*/ 1869019 w 2478714"/>
                <a:gd name="connsiteY10" fmla="*/ 1650016 h 3799522"/>
                <a:gd name="connsiteX11" fmla="*/ 2124670 w 2478714"/>
                <a:gd name="connsiteY11" fmla="*/ 1515047 h 3799522"/>
                <a:gd name="connsiteX12" fmla="*/ 2334410 w 2478714"/>
                <a:gd name="connsiteY12" fmla="*/ 1305401 h 3799522"/>
                <a:gd name="connsiteX13" fmla="*/ 2430232 w 2478714"/>
                <a:gd name="connsiteY13" fmla="*/ 933164 h 3799522"/>
                <a:gd name="connsiteX14" fmla="*/ 2430232 w 2478714"/>
                <a:gd name="connsiteY14" fmla="*/ 571786 h 3799522"/>
                <a:gd name="connsiteX15" fmla="*/ 2445472 w 2478714"/>
                <a:gd name="connsiteY15" fmla="*/ 315659 h 3799522"/>
                <a:gd name="connsiteX16" fmla="*/ 2478714 w 2478714"/>
                <a:gd name="connsiteY16" fmla="*/ 0 h 3799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8714" h="3799522">
                  <a:moveTo>
                    <a:pt x="545711" y="3799523"/>
                  </a:moveTo>
                  <a:cubicBezTo>
                    <a:pt x="492847" y="3532346"/>
                    <a:pt x="330541" y="3270313"/>
                    <a:pt x="280820" y="3178874"/>
                  </a:cubicBezTo>
                  <a:cubicBezTo>
                    <a:pt x="190047" y="3012281"/>
                    <a:pt x="98988" y="2844832"/>
                    <a:pt x="43076" y="2663762"/>
                  </a:cubicBezTo>
                  <a:cubicBezTo>
                    <a:pt x="11072" y="2560130"/>
                    <a:pt x="-7882" y="2452402"/>
                    <a:pt x="3167" y="2344769"/>
                  </a:cubicBezTo>
                  <a:cubicBezTo>
                    <a:pt x="16311" y="2216468"/>
                    <a:pt x="71175" y="2097310"/>
                    <a:pt x="117943" y="1976723"/>
                  </a:cubicBezTo>
                  <a:cubicBezTo>
                    <a:pt x="148899" y="1896904"/>
                    <a:pt x="177569" y="1815751"/>
                    <a:pt x="224242" y="1744123"/>
                  </a:cubicBezTo>
                  <a:cubicBezTo>
                    <a:pt x="277677" y="1662017"/>
                    <a:pt x="352829" y="1593437"/>
                    <a:pt x="447222" y="1569244"/>
                  </a:cubicBezTo>
                  <a:cubicBezTo>
                    <a:pt x="534090" y="1547051"/>
                    <a:pt x="624387" y="1565910"/>
                    <a:pt x="708588" y="1598295"/>
                  </a:cubicBezTo>
                  <a:cubicBezTo>
                    <a:pt x="816697" y="1640015"/>
                    <a:pt x="915948" y="1701546"/>
                    <a:pt x="1024532" y="1741837"/>
                  </a:cubicBezTo>
                  <a:cubicBezTo>
                    <a:pt x="1188743" y="1802797"/>
                    <a:pt x="1367814" y="1811750"/>
                    <a:pt x="1538692" y="1773460"/>
                  </a:cubicBezTo>
                  <a:cubicBezTo>
                    <a:pt x="1653659" y="1747647"/>
                    <a:pt x="1761863" y="1699355"/>
                    <a:pt x="1869019" y="1650016"/>
                  </a:cubicBezTo>
                  <a:cubicBezTo>
                    <a:pt x="1956744" y="1609630"/>
                    <a:pt x="2044279" y="1568291"/>
                    <a:pt x="2124670" y="1515047"/>
                  </a:cubicBezTo>
                  <a:cubicBezTo>
                    <a:pt x="2208204" y="1459706"/>
                    <a:pt x="2282976" y="1391222"/>
                    <a:pt x="2334410" y="1305401"/>
                  </a:cubicBezTo>
                  <a:cubicBezTo>
                    <a:pt x="2401181" y="1194054"/>
                    <a:pt x="2423565" y="1063276"/>
                    <a:pt x="2430232" y="933164"/>
                  </a:cubicBezTo>
                  <a:cubicBezTo>
                    <a:pt x="2436423" y="812864"/>
                    <a:pt x="2428517" y="692277"/>
                    <a:pt x="2430232" y="571786"/>
                  </a:cubicBezTo>
                  <a:cubicBezTo>
                    <a:pt x="2431470" y="486251"/>
                    <a:pt x="2438233" y="400907"/>
                    <a:pt x="2445472" y="315659"/>
                  </a:cubicBezTo>
                  <a:cubicBezTo>
                    <a:pt x="2454426" y="210217"/>
                    <a:pt x="2463284" y="104680"/>
                    <a:pt x="2478714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088D87B2-D2A4-4577-89DC-7AF275C017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982" y="2388008"/>
              <a:ext cx="2302192" cy="2952373"/>
            </a:xfrm>
            <a:custGeom>
              <a:avLst/>
              <a:gdLst>
                <a:gd name="connsiteX0" fmla="*/ 2302193 w 2302192"/>
                <a:gd name="connsiteY0" fmla="*/ 2952373 h 2952373"/>
                <a:gd name="connsiteX1" fmla="*/ 2022729 w 2302192"/>
                <a:gd name="connsiteY1" fmla="*/ 2442309 h 2952373"/>
                <a:gd name="connsiteX2" fmla="*/ 1834039 w 2302192"/>
                <a:gd name="connsiteY2" fmla="*/ 1937199 h 2952373"/>
                <a:gd name="connsiteX3" fmla="*/ 1789748 w 2302192"/>
                <a:gd name="connsiteY3" fmla="*/ 1609063 h 2952373"/>
                <a:gd name="connsiteX4" fmla="*/ 1870139 w 2302192"/>
                <a:gd name="connsiteY4" fmla="*/ 1183962 h 2952373"/>
                <a:gd name="connsiteX5" fmla="*/ 2021110 w 2302192"/>
                <a:gd name="connsiteY5" fmla="*/ 743621 h 2952373"/>
                <a:gd name="connsiteX6" fmla="*/ 2010061 w 2302192"/>
                <a:gd name="connsiteY6" fmla="*/ 342047 h 2952373"/>
                <a:gd name="connsiteX7" fmla="*/ 1867376 w 2302192"/>
                <a:gd name="connsiteY7" fmla="*/ 55440 h 2952373"/>
                <a:gd name="connsiteX8" fmla="*/ 1652683 w 2302192"/>
                <a:gd name="connsiteY8" fmla="*/ 2862 h 2952373"/>
                <a:gd name="connsiteX9" fmla="*/ 1295305 w 2302192"/>
                <a:gd name="connsiteY9" fmla="*/ 234129 h 2952373"/>
                <a:gd name="connsiteX10" fmla="*/ 812101 w 2302192"/>
                <a:gd name="connsiteY10" fmla="*/ 886401 h 2952373"/>
                <a:gd name="connsiteX11" fmla="*/ 668846 w 2302192"/>
                <a:gd name="connsiteY11" fmla="*/ 1126145 h 2952373"/>
                <a:gd name="connsiteX12" fmla="*/ 498443 w 2302192"/>
                <a:gd name="connsiteY12" fmla="*/ 1405799 h 2952373"/>
                <a:gd name="connsiteX13" fmla="*/ 355759 w 2302192"/>
                <a:gd name="connsiteY13" fmla="*/ 1634304 h 2952373"/>
                <a:gd name="connsiteX14" fmla="*/ 161449 w 2302192"/>
                <a:gd name="connsiteY14" fmla="*/ 1913576 h 2952373"/>
                <a:gd name="connsiteX15" fmla="*/ 0 w 2302192"/>
                <a:gd name="connsiteY15" fmla="*/ 2189802 h 2952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02192" h="2952373">
                  <a:moveTo>
                    <a:pt x="2302193" y="2952373"/>
                  </a:moveTo>
                  <a:cubicBezTo>
                    <a:pt x="2141125" y="2809308"/>
                    <a:pt x="2070068" y="2504603"/>
                    <a:pt x="2022729" y="2442309"/>
                  </a:cubicBezTo>
                  <a:cubicBezTo>
                    <a:pt x="1884140" y="2259810"/>
                    <a:pt x="1887760" y="2160274"/>
                    <a:pt x="1834039" y="1937199"/>
                  </a:cubicBezTo>
                  <a:cubicBezTo>
                    <a:pt x="1808131" y="1829376"/>
                    <a:pt x="1789367" y="1719838"/>
                    <a:pt x="1789748" y="1609063"/>
                  </a:cubicBezTo>
                  <a:cubicBezTo>
                    <a:pt x="1790224" y="1464092"/>
                    <a:pt x="1822418" y="1321122"/>
                    <a:pt x="1870139" y="1183962"/>
                  </a:cubicBezTo>
                  <a:cubicBezTo>
                    <a:pt x="1921288" y="1036896"/>
                    <a:pt x="1991868" y="896307"/>
                    <a:pt x="2021110" y="743621"/>
                  </a:cubicBezTo>
                  <a:cubicBezTo>
                    <a:pt x="2046637" y="610842"/>
                    <a:pt x="2036921" y="474730"/>
                    <a:pt x="2010061" y="342047"/>
                  </a:cubicBezTo>
                  <a:cubicBezTo>
                    <a:pt x="1988058" y="233367"/>
                    <a:pt x="1954340" y="122210"/>
                    <a:pt x="1867376" y="55440"/>
                  </a:cubicBezTo>
                  <a:cubicBezTo>
                    <a:pt x="1806512" y="8767"/>
                    <a:pt x="1728883" y="-7140"/>
                    <a:pt x="1652683" y="2862"/>
                  </a:cubicBezTo>
                  <a:cubicBezTo>
                    <a:pt x="1508474" y="21816"/>
                    <a:pt x="1395984" y="127068"/>
                    <a:pt x="1295305" y="234129"/>
                  </a:cubicBezTo>
                  <a:cubicBezTo>
                    <a:pt x="1109377" y="431772"/>
                    <a:pt x="953453" y="654657"/>
                    <a:pt x="812101" y="886401"/>
                  </a:cubicBezTo>
                  <a:cubicBezTo>
                    <a:pt x="763619" y="965934"/>
                    <a:pt x="716566" y="1046230"/>
                    <a:pt x="668846" y="1126145"/>
                  </a:cubicBezTo>
                  <a:cubicBezTo>
                    <a:pt x="612839" y="1219871"/>
                    <a:pt x="555308" y="1312644"/>
                    <a:pt x="498443" y="1405799"/>
                  </a:cubicBezTo>
                  <a:cubicBezTo>
                    <a:pt x="451676" y="1482475"/>
                    <a:pt x="405289" y="1559342"/>
                    <a:pt x="355759" y="1634304"/>
                  </a:cubicBezTo>
                  <a:cubicBezTo>
                    <a:pt x="293275" y="1728887"/>
                    <a:pt x="225362" y="1819946"/>
                    <a:pt x="161449" y="1913576"/>
                  </a:cubicBezTo>
                  <a:cubicBezTo>
                    <a:pt x="86487" y="2023495"/>
                    <a:pt x="0" y="2189802"/>
                    <a:pt x="0" y="2189802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87" name="Graphic 3">
              <a:extLst>
                <a:ext uri="{FF2B5EF4-FFF2-40B4-BE49-F238E27FC236}">
                  <a16:creationId xmlns:a16="http://schemas.microsoft.com/office/drawing/2014/main" id="{96F2112D-BBBE-46A6-B66D-A3F02ED328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62362" y="1504950"/>
              <a:ext cx="1913000" cy="3816381"/>
              <a:chOff x="3662362" y="1504950"/>
              <a:chExt cx="1913000" cy="3816381"/>
            </a:xfrm>
            <a:noFill/>
          </p:grpSpPr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ACCB55F8-F950-431F-9B90-688950D9F3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27D0AA11-2E4E-479C-B953-547285E724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90D86C66-EDF0-4ABB-87F4-A2882A2E02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71791" y="3466048"/>
                <a:ext cx="1604295" cy="1847472"/>
              </a:xfrm>
              <a:custGeom>
                <a:avLst/>
                <a:gdLst>
                  <a:gd name="connsiteX0" fmla="*/ 1604296 w 1604295"/>
                  <a:gd name="connsiteY0" fmla="*/ 1847472 h 1847472"/>
                  <a:gd name="connsiteX1" fmla="*/ 1517809 w 1604295"/>
                  <a:gd name="connsiteY1" fmla="*/ 1544292 h 1847472"/>
                  <a:gd name="connsiteX2" fmla="*/ 1394841 w 1604295"/>
                  <a:gd name="connsiteY2" fmla="*/ 1183771 h 1847472"/>
                  <a:gd name="connsiteX3" fmla="*/ 1318355 w 1604295"/>
                  <a:gd name="connsiteY3" fmla="*/ 695233 h 1847472"/>
                  <a:gd name="connsiteX4" fmla="*/ 1359884 w 1604295"/>
                  <a:gd name="connsiteY4" fmla="*/ 397863 h 1847472"/>
                  <a:gd name="connsiteX5" fmla="*/ 1359884 w 1604295"/>
                  <a:gd name="connsiteY5" fmla="*/ 236700 h 1847472"/>
                  <a:gd name="connsiteX6" fmla="*/ 1351598 w 1604295"/>
                  <a:gd name="connsiteY6" fmla="*/ 67250 h 1847472"/>
                  <a:gd name="connsiteX7" fmla="*/ 1316641 w 1604295"/>
                  <a:gd name="connsiteY7" fmla="*/ 10767 h 1847472"/>
                  <a:gd name="connsiteX8" fmla="*/ 1195292 w 1604295"/>
                  <a:gd name="connsiteY8" fmla="*/ 34008 h 1847472"/>
                  <a:gd name="connsiteX9" fmla="*/ 1005745 w 1604295"/>
                  <a:gd name="connsiteY9" fmla="*/ 254988 h 1847472"/>
                  <a:gd name="connsiteX10" fmla="*/ 763048 w 1604295"/>
                  <a:gd name="connsiteY10" fmla="*/ 587315 h 1847472"/>
                  <a:gd name="connsiteX11" fmla="*/ 548640 w 1604295"/>
                  <a:gd name="connsiteY11" fmla="*/ 861444 h 1847472"/>
                  <a:gd name="connsiteX12" fmla="*/ 328803 w 1604295"/>
                  <a:gd name="connsiteY12" fmla="*/ 1145480 h 1847472"/>
                  <a:gd name="connsiteX13" fmla="*/ 0 w 1604295"/>
                  <a:gd name="connsiteY13" fmla="*/ 1607157 h 1847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04295" h="1847472">
                    <a:moveTo>
                      <a:pt x="1604296" y="1847472"/>
                    </a:moveTo>
                    <a:cubicBezTo>
                      <a:pt x="1573721" y="1753270"/>
                      <a:pt x="1548479" y="1638399"/>
                      <a:pt x="1517809" y="1544292"/>
                    </a:cubicBezTo>
                    <a:cubicBezTo>
                      <a:pt x="1478471" y="1423515"/>
                      <a:pt x="1432846" y="1304929"/>
                      <a:pt x="1394841" y="1183771"/>
                    </a:cubicBezTo>
                    <a:cubicBezTo>
                      <a:pt x="1345025" y="1024893"/>
                      <a:pt x="1305497" y="860778"/>
                      <a:pt x="1318355" y="695233"/>
                    </a:cubicBezTo>
                    <a:cubicBezTo>
                      <a:pt x="1326071" y="595316"/>
                      <a:pt x="1353312" y="497780"/>
                      <a:pt x="1359884" y="397863"/>
                    </a:cubicBezTo>
                    <a:cubicBezTo>
                      <a:pt x="1363409" y="344237"/>
                      <a:pt x="1359503" y="290421"/>
                      <a:pt x="1359884" y="236700"/>
                    </a:cubicBezTo>
                    <a:cubicBezTo>
                      <a:pt x="1360265" y="179740"/>
                      <a:pt x="1366076" y="122114"/>
                      <a:pt x="1351598" y="67250"/>
                    </a:cubicBezTo>
                    <a:cubicBezTo>
                      <a:pt x="1345692" y="44866"/>
                      <a:pt x="1335691" y="23530"/>
                      <a:pt x="1316641" y="10767"/>
                    </a:cubicBezTo>
                    <a:cubicBezTo>
                      <a:pt x="1279874" y="-13998"/>
                      <a:pt x="1233202" y="8290"/>
                      <a:pt x="1195292" y="34008"/>
                    </a:cubicBezTo>
                    <a:cubicBezTo>
                      <a:pt x="1114330" y="89062"/>
                      <a:pt x="1060990" y="173644"/>
                      <a:pt x="1005745" y="254988"/>
                    </a:cubicBezTo>
                    <a:cubicBezTo>
                      <a:pt x="928688" y="368526"/>
                      <a:pt x="847058" y="478825"/>
                      <a:pt x="763048" y="587315"/>
                    </a:cubicBezTo>
                    <a:cubicBezTo>
                      <a:pt x="691991" y="679041"/>
                      <a:pt x="621697" y="771338"/>
                      <a:pt x="548640" y="861444"/>
                    </a:cubicBezTo>
                    <a:cubicBezTo>
                      <a:pt x="425672" y="1012987"/>
                      <a:pt x="453866" y="995747"/>
                      <a:pt x="328803" y="1145480"/>
                    </a:cubicBezTo>
                    <a:cubicBezTo>
                      <a:pt x="294418" y="1186628"/>
                      <a:pt x="21146" y="1558103"/>
                      <a:pt x="0" y="1607157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D026082B-E695-4987-8C03-332366C6C9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83507" y="3153822"/>
                <a:ext cx="1223105" cy="1676495"/>
              </a:xfrm>
              <a:custGeom>
                <a:avLst/>
                <a:gdLst>
                  <a:gd name="connsiteX0" fmla="*/ 1223105 w 1223105"/>
                  <a:gd name="connsiteY0" fmla="*/ 0 h 1676495"/>
                  <a:gd name="connsiteX1" fmla="*/ 1000792 w 1223105"/>
                  <a:gd name="connsiteY1" fmla="*/ 254794 h 1676495"/>
                  <a:gd name="connsiteX2" fmla="*/ 744760 w 1223105"/>
                  <a:gd name="connsiteY2" fmla="*/ 651891 h 1676495"/>
                  <a:gd name="connsiteX3" fmla="*/ 345758 w 1223105"/>
                  <a:gd name="connsiteY3" fmla="*/ 1231773 h 1676495"/>
                  <a:gd name="connsiteX4" fmla="*/ 0 w 1223105"/>
                  <a:gd name="connsiteY4" fmla="*/ 1676495 h 1676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3105" h="1676495">
                    <a:moveTo>
                      <a:pt x="1223105" y="0"/>
                    </a:moveTo>
                    <a:cubicBezTo>
                      <a:pt x="1136523" y="72771"/>
                      <a:pt x="1066324" y="162401"/>
                      <a:pt x="1000792" y="254794"/>
                    </a:cubicBezTo>
                    <a:cubicBezTo>
                      <a:pt x="909733" y="383286"/>
                      <a:pt x="827723" y="517970"/>
                      <a:pt x="744760" y="651891"/>
                    </a:cubicBezTo>
                    <a:cubicBezTo>
                      <a:pt x="621030" y="851726"/>
                      <a:pt x="497777" y="1052608"/>
                      <a:pt x="345758" y="1231773"/>
                    </a:cubicBezTo>
                    <a:cubicBezTo>
                      <a:pt x="248888" y="1345978"/>
                      <a:pt x="61722" y="1540764"/>
                      <a:pt x="0" y="16764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461A8835-D9FC-4CAB-AF19-A5513B17BA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6517" y="3097027"/>
                <a:ext cx="668845" cy="2224304"/>
              </a:xfrm>
              <a:custGeom>
                <a:avLst/>
                <a:gdLst>
                  <a:gd name="connsiteX0" fmla="*/ 668846 w 668845"/>
                  <a:gd name="connsiteY0" fmla="*/ 2224305 h 2224304"/>
                  <a:gd name="connsiteX1" fmla="*/ 486918 w 668845"/>
                  <a:gd name="connsiteY1" fmla="*/ 1944365 h 2224304"/>
                  <a:gd name="connsiteX2" fmla="*/ 376809 w 668845"/>
                  <a:gd name="connsiteY2" fmla="*/ 1659663 h 2224304"/>
                  <a:gd name="connsiteX3" fmla="*/ 319373 w 668845"/>
                  <a:gd name="connsiteY3" fmla="*/ 1425157 h 2224304"/>
                  <a:gd name="connsiteX4" fmla="*/ 264319 w 668845"/>
                  <a:gd name="connsiteY4" fmla="*/ 1130834 h 2224304"/>
                  <a:gd name="connsiteX5" fmla="*/ 278702 w 668845"/>
                  <a:gd name="connsiteY5" fmla="*/ 882041 h 2224304"/>
                  <a:gd name="connsiteX6" fmla="*/ 302609 w 668845"/>
                  <a:gd name="connsiteY6" fmla="*/ 736118 h 2224304"/>
                  <a:gd name="connsiteX7" fmla="*/ 360045 w 668845"/>
                  <a:gd name="connsiteY7" fmla="*/ 444177 h 2224304"/>
                  <a:gd name="connsiteX8" fmla="*/ 386334 w 668845"/>
                  <a:gd name="connsiteY8" fmla="*/ 233675 h 2224304"/>
                  <a:gd name="connsiteX9" fmla="*/ 0 w 668845"/>
                  <a:gd name="connsiteY9" fmla="*/ 56795 h 2224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8845" h="2224304">
                    <a:moveTo>
                      <a:pt x="668846" y="2224305"/>
                    </a:moveTo>
                    <a:cubicBezTo>
                      <a:pt x="599218" y="2137151"/>
                      <a:pt x="537210" y="2043996"/>
                      <a:pt x="486918" y="1944365"/>
                    </a:cubicBezTo>
                    <a:cubicBezTo>
                      <a:pt x="441008" y="1853306"/>
                      <a:pt x="404717" y="1757770"/>
                      <a:pt x="376809" y="1659663"/>
                    </a:cubicBezTo>
                    <a:cubicBezTo>
                      <a:pt x="354806" y="1582224"/>
                      <a:pt x="337757" y="1503548"/>
                      <a:pt x="319373" y="1425157"/>
                    </a:cubicBezTo>
                    <a:cubicBezTo>
                      <a:pt x="296418" y="1327811"/>
                      <a:pt x="270510" y="1230657"/>
                      <a:pt x="264319" y="1130834"/>
                    </a:cubicBezTo>
                    <a:cubicBezTo>
                      <a:pt x="259080" y="1047681"/>
                      <a:pt x="266891" y="964528"/>
                      <a:pt x="278702" y="882041"/>
                    </a:cubicBezTo>
                    <a:cubicBezTo>
                      <a:pt x="285655" y="833274"/>
                      <a:pt x="293751" y="784601"/>
                      <a:pt x="302609" y="736118"/>
                    </a:cubicBezTo>
                    <a:cubicBezTo>
                      <a:pt x="320516" y="638582"/>
                      <a:pt x="339471" y="541237"/>
                      <a:pt x="360045" y="444177"/>
                    </a:cubicBezTo>
                    <a:cubicBezTo>
                      <a:pt x="374809" y="374549"/>
                      <a:pt x="389763" y="304541"/>
                      <a:pt x="386334" y="233675"/>
                    </a:cubicBezTo>
                    <a:cubicBezTo>
                      <a:pt x="383191" y="168809"/>
                      <a:pt x="391287" y="-120751"/>
                      <a:pt x="0" y="567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54E6BA76-9515-415F-BAC9-76958DA6E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39145" y="4663452"/>
              <a:ext cx="1103852" cy="657879"/>
            </a:xfrm>
            <a:custGeom>
              <a:avLst/>
              <a:gdLst>
                <a:gd name="connsiteX0" fmla="*/ 1103852 w 1103852"/>
                <a:gd name="connsiteY0" fmla="*/ 657879 h 657879"/>
                <a:gd name="connsiteX1" fmla="*/ 883063 w 1103852"/>
                <a:gd name="connsiteY1" fmla="*/ 177724 h 657879"/>
                <a:gd name="connsiteX2" fmla="*/ 678085 w 1103852"/>
                <a:gd name="connsiteY2" fmla="*/ 17132 h 657879"/>
                <a:gd name="connsiteX3" fmla="*/ 461962 w 1103852"/>
                <a:gd name="connsiteY3" fmla="*/ 17132 h 657879"/>
                <a:gd name="connsiteX4" fmla="*/ 136398 w 1103852"/>
                <a:gd name="connsiteY4" fmla="*/ 267735 h 657879"/>
                <a:gd name="connsiteX5" fmla="*/ 0 w 1103852"/>
                <a:gd name="connsiteY5" fmla="*/ 650830 h 657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3852" h="657879">
                  <a:moveTo>
                    <a:pt x="1103852" y="657879"/>
                  </a:moveTo>
                  <a:cubicBezTo>
                    <a:pt x="1071563" y="576250"/>
                    <a:pt x="937546" y="246494"/>
                    <a:pt x="883063" y="177724"/>
                  </a:cubicBezTo>
                  <a:cubicBezTo>
                    <a:pt x="828104" y="108382"/>
                    <a:pt x="761238" y="46279"/>
                    <a:pt x="678085" y="17132"/>
                  </a:cubicBezTo>
                  <a:cubicBezTo>
                    <a:pt x="608171" y="-7347"/>
                    <a:pt x="533210" y="-4013"/>
                    <a:pt x="461962" y="17132"/>
                  </a:cubicBezTo>
                  <a:cubicBezTo>
                    <a:pt x="326898" y="57137"/>
                    <a:pt x="214027" y="150101"/>
                    <a:pt x="136398" y="267735"/>
                  </a:cubicBezTo>
                  <a:cubicBezTo>
                    <a:pt x="86773" y="343078"/>
                    <a:pt x="16764" y="562153"/>
                    <a:pt x="0" y="65083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4C120B3D-CF1C-49AE-B5B4-6BF589737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21047"/>
              <a:ext cx="1271168" cy="2861881"/>
            </a:xfrm>
            <a:custGeom>
              <a:avLst/>
              <a:gdLst>
                <a:gd name="connsiteX0" fmla="*/ 0 w 1271168"/>
                <a:gd name="connsiteY0" fmla="*/ 2861882 h 2861881"/>
                <a:gd name="connsiteX1" fmla="*/ 115157 w 1271168"/>
                <a:gd name="connsiteY1" fmla="*/ 2685002 h 2861881"/>
                <a:gd name="connsiteX2" fmla="*/ 277178 w 1271168"/>
                <a:gd name="connsiteY2" fmla="*/ 2461070 h 2861881"/>
                <a:gd name="connsiteX3" fmla="*/ 421958 w 1271168"/>
                <a:gd name="connsiteY3" fmla="*/ 2209514 h 2861881"/>
                <a:gd name="connsiteX4" fmla="*/ 690848 w 1271168"/>
                <a:gd name="connsiteY4" fmla="*/ 1751267 h 2861881"/>
                <a:gd name="connsiteX5" fmla="*/ 830580 w 1271168"/>
                <a:gd name="connsiteY5" fmla="*/ 1451039 h 2861881"/>
                <a:gd name="connsiteX6" fmla="*/ 917067 w 1271168"/>
                <a:gd name="connsiteY6" fmla="*/ 1276541 h 2861881"/>
                <a:gd name="connsiteX7" fmla="*/ 1114901 w 1271168"/>
                <a:gd name="connsiteY7" fmla="*/ 965835 h 2861881"/>
                <a:gd name="connsiteX8" fmla="*/ 1204627 w 1271168"/>
                <a:gd name="connsiteY8" fmla="*/ 819626 h 2861881"/>
                <a:gd name="connsiteX9" fmla="*/ 1271111 w 1271168"/>
                <a:gd name="connsiteY9" fmla="*/ 585311 h 2861881"/>
                <a:gd name="connsiteX10" fmla="*/ 1128141 w 1271168"/>
                <a:gd name="connsiteY10" fmla="*/ 292894 h 2861881"/>
                <a:gd name="connsiteX11" fmla="*/ 882110 w 1271168"/>
                <a:gd name="connsiteY11" fmla="*/ 135065 h 2861881"/>
                <a:gd name="connsiteX12" fmla="*/ 574929 w 1271168"/>
                <a:gd name="connsiteY12" fmla="*/ 0 h 2861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1168" h="2861881">
                  <a:moveTo>
                    <a:pt x="0" y="2861882"/>
                  </a:moveTo>
                  <a:cubicBezTo>
                    <a:pt x="0" y="2861882"/>
                    <a:pt x="67151" y="2751201"/>
                    <a:pt x="115157" y="2685002"/>
                  </a:cubicBezTo>
                  <a:cubicBezTo>
                    <a:pt x="169259" y="2610326"/>
                    <a:pt x="226981" y="2538317"/>
                    <a:pt x="277178" y="2461070"/>
                  </a:cubicBezTo>
                  <a:cubicBezTo>
                    <a:pt x="329946" y="2379917"/>
                    <a:pt x="374142" y="2293715"/>
                    <a:pt x="421958" y="2209514"/>
                  </a:cubicBezTo>
                  <a:cubicBezTo>
                    <a:pt x="509492" y="2055495"/>
                    <a:pt x="609695" y="1908715"/>
                    <a:pt x="690848" y="1751267"/>
                  </a:cubicBezTo>
                  <a:cubicBezTo>
                    <a:pt x="741426" y="1653159"/>
                    <a:pt x="784670" y="1551432"/>
                    <a:pt x="830580" y="1451039"/>
                  </a:cubicBezTo>
                  <a:cubicBezTo>
                    <a:pt x="857631" y="1391984"/>
                    <a:pt x="885635" y="1333405"/>
                    <a:pt x="917067" y="1276541"/>
                  </a:cubicBezTo>
                  <a:cubicBezTo>
                    <a:pt x="976408" y="1169003"/>
                    <a:pt x="1046417" y="1067848"/>
                    <a:pt x="1114901" y="965835"/>
                  </a:cubicBezTo>
                  <a:cubicBezTo>
                    <a:pt x="1146810" y="918305"/>
                    <a:pt x="1177671" y="870109"/>
                    <a:pt x="1204627" y="819626"/>
                  </a:cubicBezTo>
                  <a:cubicBezTo>
                    <a:pt x="1243679" y="746665"/>
                    <a:pt x="1272635" y="667703"/>
                    <a:pt x="1271111" y="585311"/>
                  </a:cubicBezTo>
                  <a:cubicBezTo>
                    <a:pt x="1269111" y="473012"/>
                    <a:pt x="1209485" y="371284"/>
                    <a:pt x="1128141" y="292894"/>
                  </a:cubicBezTo>
                  <a:cubicBezTo>
                    <a:pt x="1057561" y="224790"/>
                    <a:pt x="971836" y="175260"/>
                    <a:pt x="882110" y="135065"/>
                  </a:cubicBezTo>
                  <a:cubicBezTo>
                    <a:pt x="779907" y="89249"/>
                    <a:pt x="672560" y="54673"/>
                    <a:pt x="574929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5F7B6392-DF04-4EF6-A433-4A7A757D6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36477"/>
              <a:ext cx="919096" cy="2636139"/>
            </a:xfrm>
            <a:custGeom>
              <a:avLst/>
              <a:gdLst>
                <a:gd name="connsiteX0" fmla="*/ 0 w 919096"/>
                <a:gd name="connsiteY0" fmla="*/ 2636139 h 2636139"/>
                <a:gd name="connsiteX1" fmla="*/ 274415 w 919096"/>
                <a:gd name="connsiteY1" fmla="*/ 2218277 h 2636139"/>
                <a:gd name="connsiteX2" fmla="*/ 607981 w 919096"/>
                <a:gd name="connsiteY2" fmla="*/ 1655921 h 2636139"/>
                <a:gd name="connsiteX3" fmla="*/ 792290 w 919096"/>
                <a:gd name="connsiteY3" fmla="*/ 1163003 h 2636139"/>
                <a:gd name="connsiteX4" fmla="*/ 914400 w 919096"/>
                <a:gd name="connsiteY4" fmla="*/ 808863 h 2636139"/>
                <a:gd name="connsiteX5" fmla="*/ 847344 w 919096"/>
                <a:gd name="connsiteY5" fmla="*/ 516922 h 2636139"/>
                <a:gd name="connsiteX6" fmla="*/ 610362 w 919096"/>
                <a:gd name="connsiteY6" fmla="*/ 366141 h 2636139"/>
                <a:gd name="connsiteX7" fmla="*/ 361379 w 919096"/>
                <a:gd name="connsiteY7" fmla="*/ 222599 h 2636139"/>
                <a:gd name="connsiteX8" fmla="*/ 67056 w 919096"/>
                <a:gd name="connsiteY8" fmla="*/ 0 h 2636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9096" h="2636139">
                  <a:moveTo>
                    <a:pt x="0" y="2636139"/>
                  </a:moveTo>
                  <a:cubicBezTo>
                    <a:pt x="0" y="2636139"/>
                    <a:pt x="162020" y="2392394"/>
                    <a:pt x="274415" y="2218277"/>
                  </a:cubicBezTo>
                  <a:cubicBezTo>
                    <a:pt x="392906" y="2034730"/>
                    <a:pt x="518732" y="1854994"/>
                    <a:pt x="607981" y="1655921"/>
                  </a:cubicBezTo>
                  <a:cubicBezTo>
                    <a:pt x="679799" y="1495806"/>
                    <a:pt x="726091" y="1325594"/>
                    <a:pt x="792290" y="1163003"/>
                  </a:cubicBezTo>
                  <a:cubicBezTo>
                    <a:pt x="839724" y="1046607"/>
                    <a:pt x="897922" y="933164"/>
                    <a:pt x="914400" y="808863"/>
                  </a:cubicBezTo>
                  <a:cubicBezTo>
                    <a:pt x="928116" y="705326"/>
                    <a:pt x="913543" y="596932"/>
                    <a:pt x="847344" y="516922"/>
                  </a:cubicBezTo>
                  <a:cubicBezTo>
                    <a:pt x="786956" y="444056"/>
                    <a:pt x="696087" y="407956"/>
                    <a:pt x="610362" y="366141"/>
                  </a:cubicBezTo>
                  <a:cubicBezTo>
                    <a:pt x="524161" y="324136"/>
                    <a:pt x="442722" y="273272"/>
                    <a:pt x="361379" y="222599"/>
                  </a:cubicBezTo>
                  <a:cubicBezTo>
                    <a:pt x="245459" y="150400"/>
                    <a:pt x="126968" y="121348"/>
                    <a:pt x="67056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FB987BC-4338-4C63-8DB9-5CB9DC489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717738"/>
              <a:ext cx="625711" cy="2292381"/>
            </a:xfrm>
            <a:custGeom>
              <a:avLst/>
              <a:gdLst>
                <a:gd name="connsiteX0" fmla="*/ 0 w 625711"/>
                <a:gd name="connsiteY0" fmla="*/ 2292382 h 2292381"/>
                <a:gd name="connsiteX1" fmla="*/ 181070 w 625711"/>
                <a:gd name="connsiteY1" fmla="*/ 2019967 h 2292381"/>
                <a:gd name="connsiteX2" fmla="*/ 385000 w 625711"/>
                <a:gd name="connsiteY2" fmla="*/ 1640967 h 2292381"/>
                <a:gd name="connsiteX3" fmla="*/ 514255 w 625711"/>
                <a:gd name="connsiteY3" fmla="*/ 1376839 h 2292381"/>
                <a:gd name="connsiteX4" fmla="*/ 606171 w 625711"/>
                <a:gd name="connsiteY4" fmla="*/ 1015079 h 2292381"/>
                <a:gd name="connsiteX5" fmla="*/ 606171 w 625711"/>
                <a:gd name="connsiteY5" fmla="*/ 673418 h 2292381"/>
                <a:gd name="connsiteX6" fmla="*/ 485489 w 625711"/>
                <a:gd name="connsiteY6" fmla="*/ 475297 h 2292381"/>
                <a:gd name="connsiteX7" fmla="*/ 313182 w 625711"/>
                <a:gd name="connsiteY7" fmla="*/ 328898 h 2292381"/>
                <a:gd name="connsiteX8" fmla="*/ 173831 w 625711"/>
                <a:gd name="connsiteY8" fmla="*/ 189643 h 2292381"/>
                <a:gd name="connsiteX9" fmla="*/ 0 w 625711"/>
                <a:gd name="connsiteY9" fmla="*/ 0 h 229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5711" h="2292381">
                  <a:moveTo>
                    <a:pt x="0" y="2292382"/>
                  </a:moveTo>
                  <a:cubicBezTo>
                    <a:pt x="0" y="2292382"/>
                    <a:pt x="110776" y="2140363"/>
                    <a:pt x="181070" y="2019967"/>
                  </a:cubicBezTo>
                  <a:cubicBezTo>
                    <a:pt x="253460" y="1896047"/>
                    <a:pt x="318325" y="1768031"/>
                    <a:pt x="385000" y="1640967"/>
                  </a:cubicBezTo>
                  <a:cubicBezTo>
                    <a:pt x="430625" y="1554099"/>
                    <a:pt x="478536" y="1468184"/>
                    <a:pt x="514255" y="1376839"/>
                  </a:cubicBezTo>
                  <a:cubicBezTo>
                    <a:pt x="559689" y="1260634"/>
                    <a:pt x="585788" y="1138333"/>
                    <a:pt x="606171" y="1015079"/>
                  </a:cubicBezTo>
                  <a:cubicBezTo>
                    <a:pt x="625031" y="900779"/>
                    <a:pt x="638556" y="784003"/>
                    <a:pt x="606171" y="673418"/>
                  </a:cubicBezTo>
                  <a:cubicBezTo>
                    <a:pt x="584168" y="598075"/>
                    <a:pt x="540258" y="531590"/>
                    <a:pt x="485489" y="475297"/>
                  </a:cubicBezTo>
                  <a:cubicBezTo>
                    <a:pt x="432911" y="421195"/>
                    <a:pt x="369475" y="379095"/>
                    <a:pt x="313182" y="328898"/>
                  </a:cubicBezTo>
                  <a:cubicBezTo>
                    <a:pt x="264128" y="285179"/>
                    <a:pt x="219361" y="237077"/>
                    <a:pt x="173831" y="189643"/>
                  </a:cubicBezTo>
                  <a:cubicBezTo>
                    <a:pt x="109347" y="122111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0B5029E-655F-4CB5-BCA2-B62400CE7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951196"/>
              <a:ext cx="421548" cy="1865756"/>
            </a:xfrm>
            <a:custGeom>
              <a:avLst/>
              <a:gdLst>
                <a:gd name="connsiteX0" fmla="*/ 0 w 421548"/>
                <a:gd name="connsiteY0" fmla="*/ 0 h 1865756"/>
                <a:gd name="connsiteX1" fmla="*/ 258699 w 421548"/>
                <a:gd name="connsiteY1" fmla="*/ 330803 h 1865756"/>
                <a:gd name="connsiteX2" fmla="*/ 408051 w 421548"/>
                <a:gd name="connsiteY2" fmla="*/ 617887 h 1865756"/>
                <a:gd name="connsiteX3" fmla="*/ 408051 w 421548"/>
                <a:gd name="connsiteY3" fmla="*/ 910781 h 1865756"/>
                <a:gd name="connsiteX4" fmla="*/ 336233 w 421548"/>
                <a:gd name="connsiteY4" fmla="*/ 1269683 h 1865756"/>
                <a:gd name="connsiteX5" fmla="*/ 186881 w 421548"/>
                <a:gd name="connsiteY5" fmla="*/ 1582674 h 1865756"/>
                <a:gd name="connsiteX6" fmla="*/ 0 w 421548"/>
                <a:gd name="connsiteY6" fmla="*/ 1865757 h 1865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548" h="1865756">
                  <a:moveTo>
                    <a:pt x="0" y="0"/>
                  </a:moveTo>
                  <a:cubicBezTo>
                    <a:pt x="0" y="0"/>
                    <a:pt x="155734" y="188309"/>
                    <a:pt x="258699" y="330803"/>
                  </a:cubicBezTo>
                  <a:cubicBezTo>
                    <a:pt x="322517" y="419100"/>
                    <a:pt x="383096" y="512255"/>
                    <a:pt x="408051" y="617887"/>
                  </a:cubicBezTo>
                  <a:cubicBezTo>
                    <a:pt x="430625" y="713613"/>
                    <a:pt x="420815" y="812768"/>
                    <a:pt x="408051" y="910781"/>
                  </a:cubicBezTo>
                  <a:cubicBezTo>
                    <a:pt x="392240" y="1032129"/>
                    <a:pt x="376142" y="1154049"/>
                    <a:pt x="336233" y="1269683"/>
                  </a:cubicBezTo>
                  <a:cubicBezTo>
                    <a:pt x="298418" y="1379125"/>
                    <a:pt x="246412" y="1483138"/>
                    <a:pt x="186881" y="1582674"/>
                  </a:cubicBezTo>
                  <a:cubicBezTo>
                    <a:pt x="122777" y="1689640"/>
                    <a:pt x="0" y="1865757"/>
                    <a:pt x="0" y="186575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966F436B-D502-4927-A05D-0691A99F65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201418"/>
              <a:ext cx="286935" cy="1358264"/>
            </a:xfrm>
            <a:custGeom>
              <a:avLst/>
              <a:gdLst>
                <a:gd name="connsiteX0" fmla="*/ 11621 w 286935"/>
                <a:gd name="connsiteY0" fmla="*/ 1358265 h 1358264"/>
                <a:gd name="connsiteX1" fmla="*/ 163830 w 286935"/>
                <a:gd name="connsiteY1" fmla="*/ 1157287 h 1358264"/>
                <a:gd name="connsiteX2" fmla="*/ 258604 w 286935"/>
                <a:gd name="connsiteY2" fmla="*/ 858679 h 1358264"/>
                <a:gd name="connsiteX3" fmla="*/ 284417 w 286935"/>
                <a:gd name="connsiteY3" fmla="*/ 577310 h 1358264"/>
                <a:gd name="connsiteX4" fmla="*/ 215456 w 286935"/>
                <a:gd name="connsiteY4" fmla="*/ 330422 h 1358264"/>
                <a:gd name="connsiteX5" fmla="*/ 0 w 286935"/>
                <a:gd name="connsiteY5" fmla="*/ 0 h 1358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935" h="1358264">
                  <a:moveTo>
                    <a:pt x="11621" y="1358265"/>
                  </a:moveTo>
                  <a:cubicBezTo>
                    <a:pt x="11621" y="1358265"/>
                    <a:pt x="104299" y="1269016"/>
                    <a:pt x="163830" y="1157287"/>
                  </a:cubicBezTo>
                  <a:cubicBezTo>
                    <a:pt x="213074" y="1064800"/>
                    <a:pt x="237458" y="961453"/>
                    <a:pt x="258604" y="858679"/>
                  </a:cubicBezTo>
                  <a:cubicBezTo>
                    <a:pt x="277749" y="765905"/>
                    <a:pt x="293180" y="671512"/>
                    <a:pt x="284417" y="577310"/>
                  </a:cubicBezTo>
                  <a:cubicBezTo>
                    <a:pt x="276511" y="491680"/>
                    <a:pt x="250412" y="409099"/>
                    <a:pt x="215456" y="330422"/>
                  </a:cubicBezTo>
                  <a:cubicBezTo>
                    <a:pt x="153353" y="190405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3D19BC0-342A-4662-8B01-078F5BC25F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482500"/>
              <a:ext cx="167300" cy="890873"/>
            </a:xfrm>
            <a:custGeom>
              <a:avLst/>
              <a:gdLst>
                <a:gd name="connsiteX0" fmla="*/ 0 w 167300"/>
                <a:gd name="connsiteY0" fmla="*/ 0 h 890873"/>
                <a:gd name="connsiteX1" fmla="*/ 143732 w 167300"/>
                <a:gd name="connsiteY1" fmla="*/ 233077 h 890873"/>
                <a:gd name="connsiteX2" fmla="*/ 160973 w 167300"/>
                <a:gd name="connsiteY2" fmla="*/ 482822 h 890873"/>
                <a:gd name="connsiteX3" fmla="*/ 0 w 167300"/>
                <a:gd name="connsiteY3" fmla="*/ 890873 h 890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300" h="890873">
                  <a:moveTo>
                    <a:pt x="0" y="0"/>
                  </a:moveTo>
                  <a:cubicBezTo>
                    <a:pt x="0" y="0"/>
                    <a:pt x="110585" y="127254"/>
                    <a:pt x="143732" y="233077"/>
                  </a:cubicBezTo>
                  <a:cubicBezTo>
                    <a:pt x="168974" y="313563"/>
                    <a:pt x="172593" y="399098"/>
                    <a:pt x="160973" y="482822"/>
                  </a:cubicBezTo>
                  <a:cubicBezTo>
                    <a:pt x="136970" y="655892"/>
                    <a:pt x="0" y="890873"/>
                    <a:pt x="0" y="890873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F32521F-B67B-4D14-BB6E-0DD27E1C70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49272" y="1514475"/>
              <a:ext cx="3076098" cy="1677721"/>
            </a:xfrm>
            <a:custGeom>
              <a:avLst/>
              <a:gdLst>
                <a:gd name="connsiteX0" fmla="*/ 3076099 w 3076098"/>
                <a:gd name="connsiteY0" fmla="*/ 12287 h 1677721"/>
                <a:gd name="connsiteX1" fmla="*/ 3054287 w 3076098"/>
                <a:gd name="connsiteY1" fmla="*/ 609029 h 1677721"/>
                <a:gd name="connsiteX2" fmla="*/ 3054287 w 3076098"/>
                <a:gd name="connsiteY2" fmla="*/ 824770 h 1677721"/>
                <a:gd name="connsiteX3" fmla="*/ 3002375 w 3076098"/>
                <a:gd name="connsiteY3" fmla="*/ 1158240 h 1677721"/>
                <a:gd name="connsiteX4" fmla="*/ 2945797 w 3076098"/>
                <a:gd name="connsiteY4" fmla="*/ 1277112 h 1677721"/>
                <a:gd name="connsiteX5" fmla="*/ 2706815 w 3076098"/>
                <a:gd name="connsiteY5" fmla="*/ 1492853 h 1677721"/>
                <a:gd name="connsiteX6" fmla="*/ 2451735 w 3076098"/>
                <a:gd name="connsiteY6" fmla="*/ 1618583 h 1677721"/>
                <a:gd name="connsiteX7" fmla="*/ 2128457 w 3076098"/>
                <a:gd name="connsiteY7" fmla="*/ 1677448 h 1677721"/>
                <a:gd name="connsiteX8" fmla="*/ 1672495 w 3076098"/>
                <a:gd name="connsiteY8" fmla="*/ 1505522 h 1677721"/>
                <a:gd name="connsiteX9" fmla="*/ 1445038 w 3076098"/>
                <a:gd name="connsiteY9" fmla="*/ 1230916 h 1677721"/>
                <a:gd name="connsiteX10" fmla="*/ 1381506 w 3076098"/>
                <a:gd name="connsiteY10" fmla="*/ 1044035 h 1677721"/>
                <a:gd name="connsiteX11" fmla="*/ 1260253 w 3076098"/>
                <a:gd name="connsiteY11" fmla="*/ 837533 h 1677721"/>
                <a:gd name="connsiteX12" fmla="*/ 1108520 w 3076098"/>
                <a:gd name="connsiteY12" fmla="*/ 772954 h 1677721"/>
                <a:gd name="connsiteX13" fmla="*/ 955358 w 3076098"/>
                <a:gd name="connsiteY13" fmla="*/ 751427 h 1677721"/>
                <a:gd name="connsiteX14" fmla="*/ 763810 w 3076098"/>
                <a:gd name="connsiteY14" fmla="*/ 764762 h 1677721"/>
                <a:gd name="connsiteX15" fmla="*/ 651224 w 3076098"/>
                <a:gd name="connsiteY15" fmla="*/ 728186 h 1677721"/>
                <a:gd name="connsiteX16" fmla="*/ 510730 w 3076098"/>
                <a:gd name="connsiteY16" fmla="*/ 587788 h 1677721"/>
                <a:gd name="connsiteX17" fmla="*/ 323183 w 3076098"/>
                <a:gd name="connsiteY17" fmla="*/ 353187 h 1677721"/>
                <a:gd name="connsiteX18" fmla="*/ 0 w 3076098"/>
                <a:gd name="connsiteY18" fmla="*/ 0 h 167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076098" h="1677721">
                  <a:moveTo>
                    <a:pt x="3076099" y="12287"/>
                  </a:moveTo>
                  <a:cubicBezTo>
                    <a:pt x="3069336" y="183071"/>
                    <a:pt x="3053525" y="438150"/>
                    <a:pt x="3054287" y="609029"/>
                  </a:cubicBezTo>
                  <a:cubicBezTo>
                    <a:pt x="3054572" y="680942"/>
                    <a:pt x="3056477" y="752856"/>
                    <a:pt x="3054287" y="824770"/>
                  </a:cubicBezTo>
                  <a:cubicBezTo>
                    <a:pt x="3050858" y="937832"/>
                    <a:pt x="3038285" y="1051084"/>
                    <a:pt x="3002375" y="1158240"/>
                  </a:cubicBezTo>
                  <a:cubicBezTo>
                    <a:pt x="2988374" y="1200055"/>
                    <a:pt x="2969895" y="1240155"/>
                    <a:pt x="2945797" y="1277112"/>
                  </a:cubicBezTo>
                  <a:cubicBezTo>
                    <a:pt x="2886742" y="1367885"/>
                    <a:pt x="2798636" y="1434846"/>
                    <a:pt x="2706815" y="1492853"/>
                  </a:cubicBezTo>
                  <a:cubicBezTo>
                    <a:pt x="2626424" y="1543717"/>
                    <a:pt x="2541080" y="1586103"/>
                    <a:pt x="2451735" y="1618583"/>
                  </a:cubicBezTo>
                  <a:cubicBezTo>
                    <a:pt x="2347817" y="1656398"/>
                    <a:pt x="2238851" y="1680591"/>
                    <a:pt x="2128457" y="1677448"/>
                  </a:cubicBezTo>
                  <a:cubicBezTo>
                    <a:pt x="1962436" y="1672781"/>
                    <a:pt x="1804702" y="1606677"/>
                    <a:pt x="1672495" y="1505522"/>
                  </a:cubicBezTo>
                  <a:cubicBezTo>
                    <a:pt x="1576483" y="1432084"/>
                    <a:pt x="1493520" y="1341501"/>
                    <a:pt x="1445038" y="1230916"/>
                  </a:cubicBezTo>
                  <a:cubicBezTo>
                    <a:pt x="1418653" y="1170623"/>
                    <a:pt x="1401794" y="1106710"/>
                    <a:pt x="1381506" y="1044035"/>
                  </a:cubicBezTo>
                  <a:cubicBezTo>
                    <a:pt x="1356360" y="966026"/>
                    <a:pt x="1324261" y="887730"/>
                    <a:pt x="1260253" y="837533"/>
                  </a:cubicBezTo>
                  <a:cubicBezTo>
                    <a:pt x="1216628" y="803243"/>
                    <a:pt x="1162717" y="786194"/>
                    <a:pt x="1108520" y="772954"/>
                  </a:cubicBezTo>
                  <a:cubicBezTo>
                    <a:pt x="1058228" y="760667"/>
                    <a:pt x="1007078" y="750570"/>
                    <a:pt x="955358" y="751427"/>
                  </a:cubicBezTo>
                  <a:cubicBezTo>
                    <a:pt x="891064" y="752475"/>
                    <a:pt x="827818" y="770001"/>
                    <a:pt x="763810" y="764762"/>
                  </a:cubicBezTo>
                  <a:cubicBezTo>
                    <a:pt x="723995" y="761524"/>
                    <a:pt x="685514" y="748760"/>
                    <a:pt x="651224" y="728186"/>
                  </a:cubicBezTo>
                  <a:cubicBezTo>
                    <a:pt x="594074" y="693896"/>
                    <a:pt x="552545" y="639985"/>
                    <a:pt x="510730" y="587788"/>
                  </a:cubicBezTo>
                  <a:cubicBezTo>
                    <a:pt x="448151" y="509683"/>
                    <a:pt x="384524" y="432245"/>
                    <a:pt x="323183" y="353187"/>
                  </a:cubicBezTo>
                  <a:cubicBezTo>
                    <a:pt x="246221" y="253937"/>
                    <a:pt x="94202" y="82868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56F73602-5ACB-4102-894B-D140E71E6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9025" y="1548764"/>
              <a:ext cx="2607257" cy="1468691"/>
            </a:xfrm>
            <a:custGeom>
              <a:avLst/>
              <a:gdLst>
                <a:gd name="connsiteX0" fmla="*/ 2568321 w 2607257"/>
                <a:gd name="connsiteY0" fmla="*/ 18002 h 1468691"/>
                <a:gd name="connsiteX1" fmla="*/ 2590609 w 2607257"/>
                <a:gd name="connsiteY1" fmla="*/ 258509 h 1468691"/>
                <a:gd name="connsiteX2" fmla="*/ 2606802 w 2607257"/>
                <a:gd name="connsiteY2" fmla="*/ 563118 h 1468691"/>
                <a:gd name="connsiteX3" fmla="*/ 2587181 w 2607257"/>
                <a:gd name="connsiteY3" fmla="*/ 910400 h 1468691"/>
                <a:gd name="connsiteX4" fmla="*/ 2568702 w 2607257"/>
                <a:gd name="connsiteY4" fmla="*/ 1001554 h 1468691"/>
                <a:gd name="connsiteX5" fmla="*/ 2407063 w 2607257"/>
                <a:gd name="connsiteY5" fmla="*/ 1262348 h 1468691"/>
                <a:gd name="connsiteX6" fmla="*/ 2211896 w 2607257"/>
                <a:gd name="connsiteY6" fmla="*/ 1390078 h 1468691"/>
                <a:gd name="connsiteX7" fmla="*/ 1936623 w 2607257"/>
                <a:gd name="connsiteY7" fmla="*/ 1466660 h 1468691"/>
                <a:gd name="connsiteX8" fmla="*/ 1749933 w 2607257"/>
                <a:gd name="connsiteY8" fmla="*/ 1447514 h 1468691"/>
                <a:gd name="connsiteX9" fmla="*/ 1594295 w 2607257"/>
                <a:gd name="connsiteY9" fmla="*/ 1351788 h 1468691"/>
                <a:gd name="connsiteX10" fmla="*/ 1512951 w 2607257"/>
                <a:gd name="connsiteY10" fmla="*/ 1227392 h 1468691"/>
                <a:gd name="connsiteX11" fmla="*/ 1500949 w 2607257"/>
                <a:gd name="connsiteY11" fmla="*/ 992886 h 1468691"/>
                <a:gd name="connsiteX12" fmla="*/ 1541621 w 2607257"/>
                <a:gd name="connsiteY12" fmla="*/ 803910 h 1468691"/>
                <a:gd name="connsiteX13" fmla="*/ 1541621 w 2607257"/>
                <a:gd name="connsiteY13" fmla="*/ 665131 h 1468691"/>
                <a:gd name="connsiteX14" fmla="*/ 1429131 w 2607257"/>
                <a:gd name="connsiteY14" fmla="*/ 526352 h 1468691"/>
                <a:gd name="connsiteX15" fmla="*/ 1163383 w 2607257"/>
                <a:gd name="connsiteY15" fmla="*/ 449771 h 1468691"/>
                <a:gd name="connsiteX16" fmla="*/ 811530 w 2607257"/>
                <a:gd name="connsiteY16" fmla="*/ 406718 h 1468691"/>
                <a:gd name="connsiteX17" fmla="*/ 574548 w 2607257"/>
                <a:gd name="connsiteY17" fmla="*/ 354044 h 1468691"/>
                <a:gd name="connsiteX18" fmla="*/ 284893 w 2607257"/>
                <a:gd name="connsiteY18" fmla="*/ 224885 h 1468691"/>
                <a:gd name="connsiteX19" fmla="*/ 0 w 2607257"/>
                <a:gd name="connsiteY19" fmla="*/ 0 h 1468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07257" h="1468691">
                  <a:moveTo>
                    <a:pt x="2568321" y="18002"/>
                  </a:moveTo>
                  <a:cubicBezTo>
                    <a:pt x="2574989" y="70009"/>
                    <a:pt x="2587752" y="206121"/>
                    <a:pt x="2590609" y="258509"/>
                  </a:cubicBezTo>
                  <a:cubicBezTo>
                    <a:pt x="2596134" y="360045"/>
                    <a:pt x="2604707" y="461486"/>
                    <a:pt x="2606802" y="563118"/>
                  </a:cubicBezTo>
                  <a:cubicBezTo>
                    <a:pt x="2609088" y="679228"/>
                    <a:pt x="2602802" y="795338"/>
                    <a:pt x="2587181" y="910400"/>
                  </a:cubicBezTo>
                  <a:cubicBezTo>
                    <a:pt x="2582990" y="941165"/>
                    <a:pt x="2577274" y="971645"/>
                    <a:pt x="2568702" y="1001554"/>
                  </a:cubicBezTo>
                  <a:cubicBezTo>
                    <a:pt x="2540222" y="1101471"/>
                    <a:pt x="2482501" y="1190816"/>
                    <a:pt x="2407063" y="1262348"/>
                  </a:cubicBezTo>
                  <a:cubicBezTo>
                    <a:pt x="2350294" y="1316165"/>
                    <a:pt x="2283047" y="1357313"/>
                    <a:pt x="2211896" y="1390078"/>
                  </a:cubicBezTo>
                  <a:cubicBezTo>
                    <a:pt x="2124742" y="1430179"/>
                    <a:pt x="2032159" y="1458754"/>
                    <a:pt x="1936623" y="1466660"/>
                  </a:cubicBezTo>
                  <a:cubicBezTo>
                    <a:pt x="1873567" y="1471898"/>
                    <a:pt x="1809845" y="1467517"/>
                    <a:pt x="1749933" y="1447514"/>
                  </a:cubicBezTo>
                  <a:cubicBezTo>
                    <a:pt x="1691449" y="1428083"/>
                    <a:pt x="1638109" y="1395222"/>
                    <a:pt x="1594295" y="1351788"/>
                  </a:cubicBezTo>
                  <a:cubicBezTo>
                    <a:pt x="1558576" y="1316450"/>
                    <a:pt x="1530001" y="1274540"/>
                    <a:pt x="1512951" y="1227392"/>
                  </a:cubicBezTo>
                  <a:cubicBezTo>
                    <a:pt x="1485900" y="1152811"/>
                    <a:pt x="1487519" y="1071467"/>
                    <a:pt x="1500949" y="992886"/>
                  </a:cubicBezTo>
                  <a:cubicBezTo>
                    <a:pt x="1511808" y="929354"/>
                    <a:pt x="1529810" y="867251"/>
                    <a:pt x="1541621" y="803910"/>
                  </a:cubicBezTo>
                  <a:cubicBezTo>
                    <a:pt x="1550194" y="757714"/>
                    <a:pt x="1554194" y="710279"/>
                    <a:pt x="1541621" y="665131"/>
                  </a:cubicBezTo>
                  <a:cubicBezTo>
                    <a:pt x="1525143" y="605981"/>
                    <a:pt x="1481233" y="559403"/>
                    <a:pt x="1429131" y="526352"/>
                  </a:cubicBezTo>
                  <a:cubicBezTo>
                    <a:pt x="1350455" y="476536"/>
                    <a:pt x="1256157" y="461772"/>
                    <a:pt x="1163383" y="449771"/>
                  </a:cubicBezTo>
                  <a:cubicBezTo>
                    <a:pt x="1046131" y="434626"/>
                    <a:pt x="928306" y="424720"/>
                    <a:pt x="811530" y="406718"/>
                  </a:cubicBezTo>
                  <a:cubicBezTo>
                    <a:pt x="731425" y="394335"/>
                    <a:pt x="652081" y="377571"/>
                    <a:pt x="574548" y="354044"/>
                  </a:cubicBezTo>
                  <a:cubicBezTo>
                    <a:pt x="472916" y="323279"/>
                    <a:pt x="375094" y="280702"/>
                    <a:pt x="284893" y="224885"/>
                  </a:cubicBezTo>
                  <a:cubicBezTo>
                    <a:pt x="181832" y="161068"/>
                    <a:pt x="90868" y="80296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87FA368-45DC-4276-A257-F67A12B2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50204" y="1524380"/>
              <a:ext cx="2095685" cy="1175182"/>
            </a:xfrm>
            <a:custGeom>
              <a:avLst/>
              <a:gdLst>
                <a:gd name="connsiteX0" fmla="*/ 1950434 w 2095685"/>
                <a:gd name="connsiteY0" fmla="*/ 0 h 1175182"/>
                <a:gd name="connsiteX1" fmla="*/ 2077307 w 2095685"/>
                <a:gd name="connsiteY1" fmla="*/ 479108 h 1175182"/>
                <a:gd name="connsiteX2" fmla="*/ 2089309 w 2095685"/>
                <a:gd name="connsiteY2" fmla="*/ 826008 h 1175182"/>
                <a:gd name="connsiteX3" fmla="*/ 1987582 w 2095685"/>
                <a:gd name="connsiteY3" fmla="*/ 1101185 h 1175182"/>
                <a:gd name="connsiteX4" fmla="*/ 1818037 w 2095685"/>
                <a:gd name="connsiteY4" fmla="*/ 1173004 h 1175182"/>
                <a:gd name="connsiteX5" fmla="*/ 1694402 w 2095685"/>
                <a:gd name="connsiteY5" fmla="*/ 1157097 h 1175182"/>
                <a:gd name="connsiteX6" fmla="*/ 1594676 w 2095685"/>
                <a:gd name="connsiteY6" fmla="*/ 1013555 h 1175182"/>
                <a:gd name="connsiteX7" fmla="*/ 1664494 w 2095685"/>
                <a:gd name="connsiteY7" fmla="*/ 790289 h 1175182"/>
                <a:gd name="connsiteX8" fmla="*/ 1684401 w 2095685"/>
                <a:gd name="connsiteY8" fmla="*/ 527114 h 1175182"/>
                <a:gd name="connsiteX9" fmla="*/ 1550765 w 2095685"/>
                <a:gd name="connsiteY9" fmla="*/ 343662 h 1175182"/>
                <a:gd name="connsiteX10" fmla="*/ 1315402 w 2095685"/>
                <a:gd name="connsiteY10" fmla="*/ 265938 h 1175182"/>
                <a:gd name="connsiteX11" fmla="*/ 876586 w 2095685"/>
                <a:gd name="connsiteY11" fmla="*/ 200120 h 1175182"/>
                <a:gd name="connsiteX12" fmla="*/ 591312 w 2095685"/>
                <a:gd name="connsiteY12" fmla="*/ 186119 h 1175182"/>
                <a:gd name="connsiteX13" fmla="*/ 0 w 2095685"/>
                <a:gd name="connsiteY13" fmla="*/ 16669 h 1175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95685" h="1175182">
                  <a:moveTo>
                    <a:pt x="1950434" y="0"/>
                  </a:moveTo>
                  <a:cubicBezTo>
                    <a:pt x="1973485" y="77629"/>
                    <a:pt x="2063115" y="399383"/>
                    <a:pt x="2077307" y="479108"/>
                  </a:cubicBezTo>
                  <a:cubicBezTo>
                    <a:pt x="2097786" y="593693"/>
                    <a:pt x="2100167" y="710089"/>
                    <a:pt x="2089309" y="826008"/>
                  </a:cubicBezTo>
                  <a:cubicBezTo>
                    <a:pt x="2079784" y="927545"/>
                    <a:pt x="2061401" y="1032891"/>
                    <a:pt x="1987582" y="1101185"/>
                  </a:cubicBezTo>
                  <a:cubicBezTo>
                    <a:pt x="1941481" y="1143762"/>
                    <a:pt x="1880616" y="1165670"/>
                    <a:pt x="1818037" y="1173004"/>
                  </a:cubicBezTo>
                  <a:cubicBezTo>
                    <a:pt x="1775746" y="1177957"/>
                    <a:pt x="1732693" y="1175195"/>
                    <a:pt x="1694402" y="1157097"/>
                  </a:cubicBezTo>
                  <a:cubicBezTo>
                    <a:pt x="1638110" y="1130427"/>
                    <a:pt x="1600295" y="1075373"/>
                    <a:pt x="1594676" y="1013555"/>
                  </a:cubicBezTo>
                  <a:cubicBezTo>
                    <a:pt x="1587532" y="934879"/>
                    <a:pt x="1635633" y="864870"/>
                    <a:pt x="1664494" y="790289"/>
                  </a:cubicBezTo>
                  <a:cubicBezTo>
                    <a:pt x="1696974" y="706279"/>
                    <a:pt x="1708594" y="613791"/>
                    <a:pt x="1684401" y="527114"/>
                  </a:cubicBezTo>
                  <a:cubicBezTo>
                    <a:pt x="1663351" y="451580"/>
                    <a:pt x="1616488" y="386620"/>
                    <a:pt x="1550765" y="343662"/>
                  </a:cubicBezTo>
                  <a:cubicBezTo>
                    <a:pt x="1480947" y="298133"/>
                    <a:pt x="1397508" y="282131"/>
                    <a:pt x="1315402" y="265938"/>
                  </a:cubicBezTo>
                  <a:cubicBezTo>
                    <a:pt x="1170051" y="237173"/>
                    <a:pt x="1024128" y="212027"/>
                    <a:pt x="876586" y="200120"/>
                  </a:cubicBezTo>
                  <a:cubicBezTo>
                    <a:pt x="781717" y="192500"/>
                    <a:pt x="686276" y="193643"/>
                    <a:pt x="591312" y="186119"/>
                  </a:cubicBezTo>
                  <a:cubicBezTo>
                    <a:pt x="465296" y="176213"/>
                    <a:pt x="160211" y="193453"/>
                    <a:pt x="0" y="16669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" name="Afbeelding 6">
            <a:extLst>
              <a:ext uri="{FF2B5EF4-FFF2-40B4-BE49-F238E27FC236}">
                <a16:creationId xmlns:a16="http://schemas.microsoft.com/office/drawing/2014/main" id="{C77BE330-A565-DDF6-0166-80F6A4E756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0000"/>
          </a:blip>
          <a:srcRect t="6269"/>
          <a:stretch/>
        </p:blipFill>
        <p:spPr>
          <a:xfrm>
            <a:off x="8116484" y="10"/>
            <a:ext cx="4078224" cy="685661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61062EB-518C-A34A-2112-8B3DA6434D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4404" y="-1744175"/>
            <a:ext cx="10191942" cy="3173034"/>
          </a:xfrm>
        </p:spPr>
        <p:txBody>
          <a:bodyPr>
            <a:normAutofit/>
          </a:bodyPr>
          <a:lstStyle/>
          <a:p>
            <a:r>
              <a:rPr lang="nl-NL" sz="6600" dirty="0">
                <a:solidFill>
                  <a:srgbClr val="FFFFFF"/>
                </a:solidFill>
              </a:rPr>
              <a:t>Varken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393D415-A080-6703-406F-E5D54592BA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17745" y="5501293"/>
            <a:ext cx="9144000" cy="1265285"/>
          </a:xfrm>
        </p:spPr>
        <p:txBody>
          <a:bodyPr>
            <a:normAutofit/>
          </a:bodyPr>
          <a:lstStyle/>
          <a:p>
            <a:r>
              <a:rPr lang="nl-NL" sz="2200" dirty="0">
                <a:solidFill>
                  <a:srgbClr val="FFFFFF"/>
                </a:solidFill>
              </a:rPr>
              <a:t>Gemaakt door: </a:t>
            </a:r>
          </a:p>
          <a:p>
            <a:r>
              <a:rPr lang="nl-NL" sz="2200" dirty="0">
                <a:solidFill>
                  <a:srgbClr val="FFFFFF"/>
                </a:solidFill>
              </a:rPr>
              <a:t>Lotte, Mees en Marlène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DDB99EF5-8801-40E2-83D3-196FADCBBA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30939" y="3874229"/>
            <a:ext cx="118872" cy="118872"/>
            <a:chOff x="1175347" y="3733800"/>
            <a:chExt cx="118872" cy="118872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50FE3A76-C0EC-41F2-92AD-1A75BA3771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C22AF00A-AACB-4D06-A706-4231FD4EC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297653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9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8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3A6C273A-38F2-4D34-98BF-47B248862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E2CF659-EE5D-432C-B47F-10AC4A48A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83AA549-1F0C-46E0-AAD8-DC3DC6CA6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B2F7E43-35EC-4103-9D95-2ACDB00387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44" name="Graphic 157">
              <a:extLst>
                <a:ext uri="{FF2B5EF4-FFF2-40B4-BE49-F238E27FC236}">
                  <a16:creationId xmlns:a16="http://schemas.microsoft.com/office/drawing/2014/main" id="{4CBE545A-C704-48FA-8193-05D4FDAA2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DFC12F8B-A54C-43DD-B393-14555547B6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E3B33274-B053-4224-A5A0-B90126BFFF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1C7170C7-58C1-4C2A-BCB1-A35DA8E12D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5931EDD4-C978-4F30-9A9D-2C5D3B3E4B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3E984CF3-8D55-4CD4-8256-69FDFE61C1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E9CC4F5D-4692-4689-807E-46C4886AD3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B872E016-A490-4CAF-AAC9-3EE29CBD43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94A6B7E-847F-437A-BC2F-A78EE3F87D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4" name="Footer Placeholder 42">
            <a:extLst>
              <a:ext uri="{FF2B5EF4-FFF2-40B4-BE49-F238E27FC236}">
                <a16:creationId xmlns:a16="http://schemas.microsoft.com/office/drawing/2014/main" id="{03E51277-1095-412F-913B-8FA8021AA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cap="all" spc="2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A05959E-958E-A8C9-99D4-F61493E451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t="9608" r="2" b="2"/>
          <a:stretch/>
        </p:blipFill>
        <p:spPr>
          <a:xfrm>
            <a:off x="20" y="10"/>
            <a:ext cx="4058222" cy="685661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3F94FF7-B76E-8C67-B985-A575C1C94F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r="1" b="9610"/>
          <a:stretch/>
        </p:blipFill>
        <p:spPr>
          <a:xfrm>
            <a:off x="4058242" y="10"/>
            <a:ext cx="4058242" cy="6856614"/>
          </a:xfrm>
          <a:prstGeom prst="rect">
            <a:avLst/>
          </a:prstGeom>
        </p:spPr>
      </p:pic>
      <p:grpSp>
        <p:nvGrpSpPr>
          <p:cNvPr id="56" name="Graphic 3">
            <a:extLst>
              <a:ext uri="{FF2B5EF4-FFF2-40B4-BE49-F238E27FC236}">
                <a16:creationId xmlns:a16="http://schemas.microsoft.com/office/drawing/2014/main" id="{96F2112D-BBBE-46A6-B66D-A3F02ED32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3087"/>
            <a:ext cx="7921775" cy="6887020"/>
            <a:chOff x="3662362" y="1504950"/>
            <a:chExt cx="4411694" cy="3835431"/>
          </a:xfrm>
          <a:noFill/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12269F1-E4D6-4EEB-8A0F-059FAFC408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95342" y="1540859"/>
              <a:ext cx="2478714" cy="3799522"/>
            </a:xfrm>
            <a:custGeom>
              <a:avLst/>
              <a:gdLst>
                <a:gd name="connsiteX0" fmla="*/ 545711 w 2478714"/>
                <a:gd name="connsiteY0" fmla="*/ 3799523 h 3799522"/>
                <a:gd name="connsiteX1" fmla="*/ 280820 w 2478714"/>
                <a:gd name="connsiteY1" fmla="*/ 3178874 h 3799522"/>
                <a:gd name="connsiteX2" fmla="*/ 43076 w 2478714"/>
                <a:gd name="connsiteY2" fmla="*/ 2663762 h 3799522"/>
                <a:gd name="connsiteX3" fmla="*/ 3167 w 2478714"/>
                <a:gd name="connsiteY3" fmla="*/ 2344769 h 3799522"/>
                <a:gd name="connsiteX4" fmla="*/ 117943 w 2478714"/>
                <a:gd name="connsiteY4" fmla="*/ 1976723 h 3799522"/>
                <a:gd name="connsiteX5" fmla="*/ 224242 w 2478714"/>
                <a:gd name="connsiteY5" fmla="*/ 1744123 h 3799522"/>
                <a:gd name="connsiteX6" fmla="*/ 447222 w 2478714"/>
                <a:gd name="connsiteY6" fmla="*/ 1569244 h 3799522"/>
                <a:gd name="connsiteX7" fmla="*/ 708588 w 2478714"/>
                <a:gd name="connsiteY7" fmla="*/ 1598295 h 3799522"/>
                <a:gd name="connsiteX8" fmla="*/ 1024532 w 2478714"/>
                <a:gd name="connsiteY8" fmla="*/ 1741837 h 3799522"/>
                <a:gd name="connsiteX9" fmla="*/ 1538692 w 2478714"/>
                <a:gd name="connsiteY9" fmla="*/ 1773460 h 3799522"/>
                <a:gd name="connsiteX10" fmla="*/ 1869019 w 2478714"/>
                <a:gd name="connsiteY10" fmla="*/ 1650016 h 3799522"/>
                <a:gd name="connsiteX11" fmla="*/ 2124670 w 2478714"/>
                <a:gd name="connsiteY11" fmla="*/ 1515047 h 3799522"/>
                <a:gd name="connsiteX12" fmla="*/ 2334410 w 2478714"/>
                <a:gd name="connsiteY12" fmla="*/ 1305401 h 3799522"/>
                <a:gd name="connsiteX13" fmla="*/ 2430232 w 2478714"/>
                <a:gd name="connsiteY13" fmla="*/ 933164 h 3799522"/>
                <a:gd name="connsiteX14" fmla="*/ 2430232 w 2478714"/>
                <a:gd name="connsiteY14" fmla="*/ 571786 h 3799522"/>
                <a:gd name="connsiteX15" fmla="*/ 2445472 w 2478714"/>
                <a:gd name="connsiteY15" fmla="*/ 315659 h 3799522"/>
                <a:gd name="connsiteX16" fmla="*/ 2478714 w 2478714"/>
                <a:gd name="connsiteY16" fmla="*/ 0 h 3799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8714" h="3799522">
                  <a:moveTo>
                    <a:pt x="545711" y="3799523"/>
                  </a:moveTo>
                  <a:cubicBezTo>
                    <a:pt x="492847" y="3532346"/>
                    <a:pt x="330541" y="3270313"/>
                    <a:pt x="280820" y="3178874"/>
                  </a:cubicBezTo>
                  <a:cubicBezTo>
                    <a:pt x="190047" y="3012281"/>
                    <a:pt x="98988" y="2844832"/>
                    <a:pt x="43076" y="2663762"/>
                  </a:cubicBezTo>
                  <a:cubicBezTo>
                    <a:pt x="11072" y="2560130"/>
                    <a:pt x="-7882" y="2452402"/>
                    <a:pt x="3167" y="2344769"/>
                  </a:cubicBezTo>
                  <a:cubicBezTo>
                    <a:pt x="16311" y="2216468"/>
                    <a:pt x="71175" y="2097310"/>
                    <a:pt x="117943" y="1976723"/>
                  </a:cubicBezTo>
                  <a:cubicBezTo>
                    <a:pt x="148899" y="1896904"/>
                    <a:pt x="177569" y="1815751"/>
                    <a:pt x="224242" y="1744123"/>
                  </a:cubicBezTo>
                  <a:cubicBezTo>
                    <a:pt x="277677" y="1662017"/>
                    <a:pt x="352829" y="1593437"/>
                    <a:pt x="447222" y="1569244"/>
                  </a:cubicBezTo>
                  <a:cubicBezTo>
                    <a:pt x="534090" y="1547051"/>
                    <a:pt x="624387" y="1565910"/>
                    <a:pt x="708588" y="1598295"/>
                  </a:cubicBezTo>
                  <a:cubicBezTo>
                    <a:pt x="816697" y="1640015"/>
                    <a:pt x="915948" y="1701546"/>
                    <a:pt x="1024532" y="1741837"/>
                  </a:cubicBezTo>
                  <a:cubicBezTo>
                    <a:pt x="1188743" y="1802797"/>
                    <a:pt x="1367814" y="1811750"/>
                    <a:pt x="1538692" y="1773460"/>
                  </a:cubicBezTo>
                  <a:cubicBezTo>
                    <a:pt x="1653659" y="1747647"/>
                    <a:pt x="1761863" y="1699355"/>
                    <a:pt x="1869019" y="1650016"/>
                  </a:cubicBezTo>
                  <a:cubicBezTo>
                    <a:pt x="1956744" y="1609630"/>
                    <a:pt x="2044279" y="1568291"/>
                    <a:pt x="2124670" y="1515047"/>
                  </a:cubicBezTo>
                  <a:cubicBezTo>
                    <a:pt x="2208204" y="1459706"/>
                    <a:pt x="2282976" y="1391222"/>
                    <a:pt x="2334410" y="1305401"/>
                  </a:cubicBezTo>
                  <a:cubicBezTo>
                    <a:pt x="2401181" y="1194054"/>
                    <a:pt x="2423565" y="1063276"/>
                    <a:pt x="2430232" y="933164"/>
                  </a:cubicBezTo>
                  <a:cubicBezTo>
                    <a:pt x="2436423" y="812864"/>
                    <a:pt x="2428517" y="692277"/>
                    <a:pt x="2430232" y="571786"/>
                  </a:cubicBezTo>
                  <a:cubicBezTo>
                    <a:pt x="2431470" y="486251"/>
                    <a:pt x="2438233" y="400907"/>
                    <a:pt x="2445472" y="315659"/>
                  </a:cubicBezTo>
                  <a:cubicBezTo>
                    <a:pt x="2454426" y="210217"/>
                    <a:pt x="2463284" y="104680"/>
                    <a:pt x="2478714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88D87B2-D2A4-4577-89DC-7AF275C017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982" y="2388008"/>
              <a:ext cx="2302192" cy="2952373"/>
            </a:xfrm>
            <a:custGeom>
              <a:avLst/>
              <a:gdLst>
                <a:gd name="connsiteX0" fmla="*/ 2302193 w 2302192"/>
                <a:gd name="connsiteY0" fmla="*/ 2952373 h 2952373"/>
                <a:gd name="connsiteX1" fmla="*/ 2022729 w 2302192"/>
                <a:gd name="connsiteY1" fmla="*/ 2442309 h 2952373"/>
                <a:gd name="connsiteX2" fmla="*/ 1834039 w 2302192"/>
                <a:gd name="connsiteY2" fmla="*/ 1937199 h 2952373"/>
                <a:gd name="connsiteX3" fmla="*/ 1789748 w 2302192"/>
                <a:gd name="connsiteY3" fmla="*/ 1609063 h 2952373"/>
                <a:gd name="connsiteX4" fmla="*/ 1870139 w 2302192"/>
                <a:gd name="connsiteY4" fmla="*/ 1183962 h 2952373"/>
                <a:gd name="connsiteX5" fmla="*/ 2021110 w 2302192"/>
                <a:gd name="connsiteY5" fmla="*/ 743621 h 2952373"/>
                <a:gd name="connsiteX6" fmla="*/ 2010061 w 2302192"/>
                <a:gd name="connsiteY6" fmla="*/ 342047 h 2952373"/>
                <a:gd name="connsiteX7" fmla="*/ 1867376 w 2302192"/>
                <a:gd name="connsiteY7" fmla="*/ 55440 h 2952373"/>
                <a:gd name="connsiteX8" fmla="*/ 1652683 w 2302192"/>
                <a:gd name="connsiteY8" fmla="*/ 2862 h 2952373"/>
                <a:gd name="connsiteX9" fmla="*/ 1295305 w 2302192"/>
                <a:gd name="connsiteY9" fmla="*/ 234129 h 2952373"/>
                <a:gd name="connsiteX10" fmla="*/ 812101 w 2302192"/>
                <a:gd name="connsiteY10" fmla="*/ 886401 h 2952373"/>
                <a:gd name="connsiteX11" fmla="*/ 668846 w 2302192"/>
                <a:gd name="connsiteY11" fmla="*/ 1126145 h 2952373"/>
                <a:gd name="connsiteX12" fmla="*/ 498443 w 2302192"/>
                <a:gd name="connsiteY12" fmla="*/ 1405799 h 2952373"/>
                <a:gd name="connsiteX13" fmla="*/ 355759 w 2302192"/>
                <a:gd name="connsiteY13" fmla="*/ 1634304 h 2952373"/>
                <a:gd name="connsiteX14" fmla="*/ 161449 w 2302192"/>
                <a:gd name="connsiteY14" fmla="*/ 1913576 h 2952373"/>
                <a:gd name="connsiteX15" fmla="*/ 0 w 2302192"/>
                <a:gd name="connsiteY15" fmla="*/ 2189802 h 2952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02192" h="2952373">
                  <a:moveTo>
                    <a:pt x="2302193" y="2952373"/>
                  </a:moveTo>
                  <a:cubicBezTo>
                    <a:pt x="2141125" y="2809308"/>
                    <a:pt x="2070068" y="2504603"/>
                    <a:pt x="2022729" y="2442309"/>
                  </a:cubicBezTo>
                  <a:cubicBezTo>
                    <a:pt x="1884140" y="2259810"/>
                    <a:pt x="1887760" y="2160274"/>
                    <a:pt x="1834039" y="1937199"/>
                  </a:cubicBezTo>
                  <a:cubicBezTo>
                    <a:pt x="1808131" y="1829376"/>
                    <a:pt x="1789367" y="1719838"/>
                    <a:pt x="1789748" y="1609063"/>
                  </a:cubicBezTo>
                  <a:cubicBezTo>
                    <a:pt x="1790224" y="1464092"/>
                    <a:pt x="1822418" y="1321122"/>
                    <a:pt x="1870139" y="1183962"/>
                  </a:cubicBezTo>
                  <a:cubicBezTo>
                    <a:pt x="1921288" y="1036896"/>
                    <a:pt x="1991868" y="896307"/>
                    <a:pt x="2021110" y="743621"/>
                  </a:cubicBezTo>
                  <a:cubicBezTo>
                    <a:pt x="2046637" y="610842"/>
                    <a:pt x="2036921" y="474730"/>
                    <a:pt x="2010061" y="342047"/>
                  </a:cubicBezTo>
                  <a:cubicBezTo>
                    <a:pt x="1988058" y="233367"/>
                    <a:pt x="1954340" y="122210"/>
                    <a:pt x="1867376" y="55440"/>
                  </a:cubicBezTo>
                  <a:cubicBezTo>
                    <a:pt x="1806512" y="8767"/>
                    <a:pt x="1728883" y="-7140"/>
                    <a:pt x="1652683" y="2862"/>
                  </a:cubicBezTo>
                  <a:cubicBezTo>
                    <a:pt x="1508474" y="21816"/>
                    <a:pt x="1395984" y="127068"/>
                    <a:pt x="1295305" y="234129"/>
                  </a:cubicBezTo>
                  <a:cubicBezTo>
                    <a:pt x="1109377" y="431772"/>
                    <a:pt x="953453" y="654657"/>
                    <a:pt x="812101" y="886401"/>
                  </a:cubicBezTo>
                  <a:cubicBezTo>
                    <a:pt x="763619" y="965934"/>
                    <a:pt x="716566" y="1046230"/>
                    <a:pt x="668846" y="1126145"/>
                  </a:cubicBezTo>
                  <a:cubicBezTo>
                    <a:pt x="612839" y="1219871"/>
                    <a:pt x="555308" y="1312644"/>
                    <a:pt x="498443" y="1405799"/>
                  </a:cubicBezTo>
                  <a:cubicBezTo>
                    <a:pt x="451676" y="1482475"/>
                    <a:pt x="405289" y="1559342"/>
                    <a:pt x="355759" y="1634304"/>
                  </a:cubicBezTo>
                  <a:cubicBezTo>
                    <a:pt x="293275" y="1728887"/>
                    <a:pt x="225362" y="1819946"/>
                    <a:pt x="161449" y="1913576"/>
                  </a:cubicBezTo>
                  <a:cubicBezTo>
                    <a:pt x="86487" y="2023495"/>
                    <a:pt x="0" y="2189802"/>
                    <a:pt x="0" y="2189802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9" name="Graphic 3">
              <a:extLst>
                <a:ext uri="{FF2B5EF4-FFF2-40B4-BE49-F238E27FC236}">
                  <a16:creationId xmlns:a16="http://schemas.microsoft.com/office/drawing/2014/main" id="{96F2112D-BBBE-46A6-B66D-A3F02ED328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62362" y="1504950"/>
              <a:ext cx="1913000" cy="3816381"/>
              <a:chOff x="3662362" y="1504950"/>
              <a:chExt cx="1913000" cy="3816381"/>
            </a:xfrm>
            <a:noFill/>
          </p:grpSpPr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ACCB55F8-F950-431F-9B90-688950D9F3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27D0AA11-2E4E-479C-B953-547285E724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90D86C66-EDF0-4ABB-87F4-A2882A2E02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71791" y="3466048"/>
                <a:ext cx="1604295" cy="1847472"/>
              </a:xfrm>
              <a:custGeom>
                <a:avLst/>
                <a:gdLst>
                  <a:gd name="connsiteX0" fmla="*/ 1604296 w 1604295"/>
                  <a:gd name="connsiteY0" fmla="*/ 1847472 h 1847472"/>
                  <a:gd name="connsiteX1" fmla="*/ 1517809 w 1604295"/>
                  <a:gd name="connsiteY1" fmla="*/ 1544292 h 1847472"/>
                  <a:gd name="connsiteX2" fmla="*/ 1394841 w 1604295"/>
                  <a:gd name="connsiteY2" fmla="*/ 1183771 h 1847472"/>
                  <a:gd name="connsiteX3" fmla="*/ 1318355 w 1604295"/>
                  <a:gd name="connsiteY3" fmla="*/ 695233 h 1847472"/>
                  <a:gd name="connsiteX4" fmla="*/ 1359884 w 1604295"/>
                  <a:gd name="connsiteY4" fmla="*/ 397863 h 1847472"/>
                  <a:gd name="connsiteX5" fmla="*/ 1359884 w 1604295"/>
                  <a:gd name="connsiteY5" fmla="*/ 236700 h 1847472"/>
                  <a:gd name="connsiteX6" fmla="*/ 1351598 w 1604295"/>
                  <a:gd name="connsiteY6" fmla="*/ 67250 h 1847472"/>
                  <a:gd name="connsiteX7" fmla="*/ 1316641 w 1604295"/>
                  <a:gd name="connsiteY7" fmla="*/ 10767 h 1847472"/>
                  <a:gd name="connsiteX8" fmla="*/ 1195292 w 1604295"/>
                  <a:gd name="connsiteY8" fmla="*/ 34008 h 1847472"/>
                  <a:gd name="connsiteX9" fmla="*/ 1005745 w 1604295"/>
                  <a:gd name="connsiteY9" fmla="*/ 254988 h 1847472"/>
                  <a:gd name="connsiteX10" fmla="*/ 763048 w 1604295"/>
                  <a:gd name="connsiteY10" fmla="*/ 587315 h 1847472"/>
                  <a:gd name="connsiteX11" fmla="*/ 548640 w 1604295"/>
                  <a:gd name="connsiteY11" fmla="*/ 861444 h 1847472"/>
                  <a:gd name="connsiteX12" fmla="*/ 328803 w 1604295"/>
                  <a:gd name="connsiteY12" fmla="*/ 1145480 h 1847472"/>
                  <a:gd name="connsiteX13" fmla="*/ 0 w 1604295"/>
                  <a:gd name="connsiteY13" fmla="*/ 1607157 h 1847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04295" h="1847472">
                    <a:moveTo>
                      <a:pt x="1604296" y="1847472"/>
                    </a:moveTo>
                    <a:cubicBezTo>
                      <a:pt x="1573721" y="1753270"/>
                      <a:pt x="1548479" y="1638399"/>
                      <a:pt x="1517809" y="1544292"/>
                    </a:cubicBezTo>
                    <a:cubicBezTo>
                      <a:pt x="1478471" y="1423515"/>
                      <a:pt x="1432846" y="1304929"/>
                      <a:pt x="1394841" y="1183771"/>
                    </a:cubicBezTo>
                    <a:cubicBezTo>
                      <a:pt x="1345025" y="1024893"/>
                      <a:pt x="1305497" y="860778"/>
                      <a:pt x="1318355" y="695233"/>
                    </a:cubicBezTo>
                    <a:cubicBezTo>
                      <a:pt x="1326071" y="595316"/>
                      <a:pt x="1353312" y="497780"/>
                      <a:pt x="1359884" y="397863"/>
                    </a:cubicBezTo>
                    <a:cubicBezTo>
                      <a:pt x="1363409" y="344237"/>
                      <a:pt x="1359503" y="290421"/>
                      <a:pt x="1359884" y="236700"/>
                    </a:cubicBezTo>
                    <a:cubicBezTo>
                      <a:pt x="1360265" y="179740"/>
                      <a:pt x="1366076" y="122114"/>
                      <a:pt x="1351598" y="67250"/>
                    </a:cubicBezTo>
                    <a:cubicBezTo>
                      <a:pt x="1345692" y="44866"/>
                      <a:pt x="1335691" y="23530"/>
                      <a:pt x="1316641" y="10767"/>
                    </a:cubicBezTo>
                    <a:cubicBezTo>
                      <a:pt x="1279874" y="-13998"/>
                      <a:pt x="1233202" y="8290"/>
                      <a:pt x="1195292" y="34008"/>
                    </a:cubicBezTo>
                    <a:cubicBezTo>
                      <a:pt x="1114330" y="89062"/>
                      <a:pt x="1060990" y="173644"/>
                      <a:pt x="1005745" y="254988"/>
                    </a:cubicBezTo>
                    <a:cubicBezTo>
                      <a:pt x="928688" y="368526"/>
                      <a:pt x="847058" y="478825"/>
                      <a:pt x="763048" y="587315"/>
                    </a:cubicBezTo>
                    <a:cubicBezTo>
                      <a:pt x="691991" y="679041"/>
                      <a:pt x="621697" y="771338"/>
                      <a:pt x="548640" y="861444"/>
                    </a:cubicBezTo>
                    <a:cubicBezTo>
                      <a:pt x="425672" y="1012987"/>
                      <a:pt x="453866" y="995747"/>
                      <a:pt x="328803" y="1145480"/>
                    </a:cubicBezTo>
                    <a:cubicBezTo>
                      <a:pt x="294418" y="1186628"/>
                      <a:pt x="21146" y="1558103"/>
                      <a:pt x="0" y="1607157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D026082B-E695-4987-8C03-332366C6C9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83507" y="3153822"/>
                <a:ext cx="1223105" cy="1676495"/>
              </a:xfrm>
              <a:custGeom>
                <a:avLst/>
                <a:gdLst>
                  <a:gd name="connsiteX0" fmla="*/ 1223105 w 1223105"/>
                  <a:gd name="connsiteY0" fmla="*/ 0 h 1676495"/>
                  <a:gd name="connsiteX1" fmla="*/ 1000792 w 1223105"/>
                  <a:gd name="connsiteY1" fmla="*/ 254794 h 1676495"/>
                  <a:gd name="connsiteX2" fmla="*/ 744760 w 1223105"/>
                  <a:gd name="connsiteY2" fmla="*/ 651891 h 1676495"/>
                  <a:gd name="connsiteX3" fmla="*/ 345758 w 1223105"/>
                  <a:gd name="connsiteY3" fmla="*/ 1231773 h 1676495"/>
                  <a:gd name="connsiteX4" fmla="*/ 0 w 1223105"/>
                  <a:gd name="connsiteY4" fmla="*/ 1676495 h 1676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3105" h="1676495">
                    <a:moveTo>
                      <a:pt x="1223105" y="0"/>
                    </a:moveTo>
                    <a:cubicBezTo>
                      <a:pt x="1136523" y="72771"/>
                      <a:pt x="1066324" y="162401"/>
                      <a:pt x="1000792" y="254794"/>
                    </a:cubicBezTo>
                    <a:cubicBezTo>
                      <a:pt x="909733" y="383286"/>
                      <a:pt x="827723" y="517970"/>
                      <a:pt x="744760" y="651891"/>
                    </a:cubicBezTo>
                    <a:cubicBezTo>
                      <a:pt x="621030" y="851726"/>
                      <a:pt x="497777" y="1052608"/>
                      <a:pt x="345758" y="1231773"/>
                    </a:cubicBezTo>
                    <a:cubicBezTo>
                      <a:pt x="248888" y="1345978"/>
                      <a:pt x="61722" y="1540764"/>
                      <a:pt x="0" y="16764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461A8835-D9FC-4CAB-AF19-A5513B17BA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6517" y="3097027"/>
                <a:ext cx="668845" cy="2224304"/>
              </a:xfrm>
              <a:custGeom>
                <a:avLst/>
                <a:gdLst>
                  <a:gd name="connsiteX0" fmla="*/ 668846 w 668845"/>
                  <a:gd name="connsiteY0" fmla="*/ 2224305 h 2224304"/>
                  <a:gd name="connsiteX1" fmla="*/ 486918 w 668845"/>
                  <a:gd name="connsiteY1" fmla="*/ 1944365 h 2224304"/>
                  <a:gd name="connsiteX2" fmla="*/ 376809 w 668845"/>
                  <a:gd name="connsiteY2" fmla="*/ 1659663 h 2224304"/>
                  <a:gd name="connsiteX3" fmla="*/ 319373 w 668845"/>
                  <a:gd name="connsiteY3" fmla="*/ 1425157 h 2224304"/>
                  <a:gd name="connsiteX4" fmla="*/ 264319 w 668845"/>
                  <a:gd name="connsiteY4" fmla="*/ 1130834 h 2224304"/>
                  <a:gd name="connsiteX5" fmla="*/ 278702 w 668845"/>
                  <a:gd name="connsiteY5" fmla="*/ 882041 h 2224304"/>
                  <a:gd name="connsiteX6" fmla="*/ 302609 w 668845"/>
                  <a:gd name="connsiteY6" fmla="*/ 736118 h 2224304"/>
                  <a:gd name="connsiteX7" fmla="*/ 360045 w 668845"/>
                  <a:gd name="connsiteY7" fmla="*/ 444177 h 2224304"/>
                  <a:gd name="connsiteX8" fmla="*/ 386334 w 668845"/>
                  <a:gd name="connsiteY8" fmla="*/ 233675 h 2224304"/>
                  <a:gd name="connsiteX9" fmla="*/ 0 w 668845"/>
                  <a:gd name="connsiteY9" fmla="*/ 56795 h 2224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8845" h="2224304">
                    <a:moveTo>
                      <a:pt x="668846" y="2224305"/>
                    </a:moveTo>
                    <a:cubicBezTo>
                      <a:pt x="599218" y="2137151"/>
                      <a:pt x="537210" y="2043996"/>
                      <a:pt x="486918" y="1944365"/>
                    </a:cubicBezTo>
                    <a:cubicBezTo>
                      <a:pt x="441008" y="1853306"/>
                      <a:pt x="404717" y="1757770"/>
                      <a:pt x="376809" y="1659663"/>
                    </a:cubicBezTo>
                    <a:cubicBezTo>
                      <a:pt x="354806" y="1582224"/>
                      <a:pt x="337757" y="1503548"/>
                      <a:pt x="319373" y="1425157"/>
                    </a:cubicBezTo>
                    <a:cubicBezTo>
                      <a:pt x="296418" y="1327811"/>
                      <a:pt x="270510" y="1230657"/>
                      <a:pt x="264319" y="1130834"/>
                    </a:cubicBezTo>
                    <a:cubicBezTo>
                      <a:pt x="259080" y="1047681"/>
                      <a:pt x="266891" y="964528"/>
                      <a:pt x="278702" y="882041"/>
                    </a:cubicBezTo>
                    <a:cubicBezTo>
                      <a:pt x="285655" y="833274"/>
                      <a:pt x="293751" y="784601"/>
                      <a:pt x="302609" y="736118"/>
                    </a:cubicBezTo>
                    <a:cubicBezTo>
                      <a:pt x="320516" y="638582"/>
                      <a:pt x="339471" y="541237"/>
                      <a:pt x="360045" y="444177"/>
                    </a:cubicBezTo>
                    <a:cubicBezTo>
                      <a:pt x="374809" y="374549"/>
                      <a:pt x="389763" y="304541"/>
                      <a:pt x="386334" y="233675"/>
                    </a:cubicBezTo>
                    <a:cubicBezTo>
                      <a:pt x="383191" y="168809"/>
                      <a:pt x="391287" y="-120751"/>
                      <a:pt x="0" y="567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4E6BA76-9515-415F-BAC9-76958DA6E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39145" y="4663452"/>
              <a:ext cx="1103852" cy="657879"/>
            </a:xfrm>
            <a:custGeom>
              <a:avLst/>
              <a:gdLst>
                <a:gd name="connsiteX0" fmla="*/ 1103852 w 1103852"/>
                <a:gd name="connsiteY0" fmla="*/ 657879 h 657879"/>
                <a:gd name="connsiteX1" fmla="*/ 883063 w 1103852"/>
                <a:gd name="connsiteY1" fmla="*/ 177724 h 657879"/>
                <a:gd name="connsiteX2" fmla="*/ 678085 w 1103852"/>
                <a:gd name="connsiteY2" fmla="*/ 17132 h 657879"/>
                <a:gd name="connsiteX3" fmla="*/ 461962 w 1103852"/>
                <a:gd name="connsiteY3" fmla="*/ 17132 h 657879"/>
                <a:gd name="connsiteX4" fmla="*/ 136398 w 1103852"/>
                <a:gd name="connsiteY4" fmla="*/ 267735 h 657879"/>
                <a:gd name="connsiteX5" fmla="*/ 0 w 1103852"/>
                <a:gd name="connsiteY5" fmla="*/ 650830 h 657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3852" h="657879">
                  <a:moveTo>
                    <a:pt x="1103852" y="657879"/>
                  </a:moveTo>
                  <a:cubicBezTo>
                    <a:pt x="1071563" y="576250"/>
                    <a:pt x="937546" y="246494"/>
                    <a:pt x="883063" y="177724"/>
                  </a:cubicBezTo>
                  <a:cubicBezTo>
                    <a:pt x="828104" y="108382"/>
                    <a:pt x="761238" y="46279"/>
                    <a:pt x="678085" y="17132"/>
                  </a:cubicBezTo>
                  <a:cubicBezTo>
                    <a:pt x="608171" y="-7347"/>
                    <a:pt x="533210" y="-4013"/>
                    <a:pt x="461962" y="17132"/>
                  </a:cubicBezTo>
                  <a:cubicBezTo>
                    <a:pt x="326898" y="57137"/>
                    <a:pt x="214027" y="150101"/>
                    <a:pt x="136398" y="267735"/>
                  </a:cubicBezTo>
                  <a:cubicBezTo>
                    <a:pt x="86773" y="343078"/>
                    <a:pt x="16764" y="562153"/>
                    <a:pt x="0" y="65083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4C120B3D-CF1C-49AE-B5B4-6BF589737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21047"/>
              <a:ext cx="1271168" cy="2861881"/>
            </a:xfrm>
            <a:custGeom>
              <a:avLst/>
              <a:gdLst>
                <a:gd name="connsiteX0" fmla="*/ 0 w 1271168"/>
                <a:gd name="connsiteY0" fmla="*/ 2861882 h 2861881"/>
                <a:gd name="connsiteX1" fmla="*/ 115157 w 1271168"/>
                <a:gd name="connsiteY1" fmla="*/ 2685002 h 2861881"/>
                <a:gd name="connsiteX2" fmla="*/ 277178 w 1271168"/>
                <a:gd name="connsiteY2" fmla="*/ 2461070 h 2861881"/>
                <a:gd name="connsiteX3" fmla="*/ 421958 w 1271168"/>
                <a:gd name="connsiteY3" fmla="*/ 2209514 h 2861881"/>
                <a:gd name="connsiteX4" fmla="*/ 690848 w 1271168"/>
                <a:gd name="connsiteY4" fmla="*/ 1751267 h 2861881"/>
                <a:gd name="connsiteX5" fmla="*/ 830580 w 1271168"/>
                <a:gd name="connsiteY5" fmla="*/ 1451039 h 2861881"/>
                <a:gd name="connsiteX6" fmla="*/ 917067 w 1271168"/>
                <a:gd name="connsiteY6" fmla="*/ 1276541 h 2861881"/>
                <a:gd name="connsiteX7" fmla="*/ 1114901 w 1271168"/>
                <a:gd name="connsiteY7" fmla="*/ 965835 h 2861881"/>
                <a:gd name="connsiteX8" fmla="*/ 1204627 w 1271168"/>
                <a:gd name="connsiteY8" fmla="*/ 819626 h 2861881"/>
                <a:gd name="connsiteX9" fmla="*/ 1271111 w 1271168"/>
                <a:gd name="connsiteY9" fmla="*/ 585311 h 2861881"/>
                <a:gd name="connsiteX10" fmla="*/ 1128141 w 1271168"/>
                <a:gd name="connsiteY10" fmla="*/ 292894 h 2861881"/>
                <a:gd name="connsiteX11" fmla="*/ 882110 w 1271168"/>
                <a:gd name="connsiteY11" fmla="*/ 135065 h 2861881"/>
                <a:gd name="connsiteX12" fmla="*/ 574929 w 1271168"/>
                <a:gd name="connsiteY12" fmla="*/ 0 h 2861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1168" h="2861881">
                  <a:moveTo>
                    <a:pt x="0" y="2861882"/>
                  </a:moveTo>
                  <a:cubicBezTo>
                    <a:pt x="0" y="2861882"/>
                    <a:pt x="67151" y="2751201"/>
                    <a:pt x="115157" y="2685002"/>
                  </a:cubicBezTo>
                  <a:cubicBezTo>
                    <a:pt x="169259" y="2610326"/>
                    <a:pt x="226981" y="2538317"/>
                    <a:pt x="277178" y="2461070"/>
                  </a:cubicBezTo>
                  <a:cubicBezTo>
                    <a:pt x="329946" y="2379917"/>
                    <a:pt x="374142" y="2293715"/>
                    <a:pt x="421958" y="2209514"/>
                  </a:cubicBezTo>
                  <a:cubicBezTo>
                    <a:pt x="509492" y="2055495"/>
                    <a:pt x="609695" y="1908715"/>
                    <a:pt x="690848" y="1751267"/>
                  </a:cubicBezTo>
                  <a:cubicBezTo>
                    <a:pt x="741426" y="1653159"/>
                    <a:pt x="784670" y="1551432"/>
                    <a:pt x="830580" y="1451039"/>
                  </a:cubicBezTo>
                  <a:cubicBezTo>
                    <a:pt x="857631" y="1391984"/>
                    <a:pt x="885635" y="1333405"/>
                    <a:pt x="917067" y="1276541"/>
                  </a:cubicBezTo>
                  <a:cubicBezTo>
                    <a:pt x="976408" y="1169003"/>
                    <a:pt x="1046417" y="1067848"/>
                    <a:pt x="1114901" y="965835"/>
                  </a:cubicBezTo>
                  <a:cubicBezTo>
                    <a:pt x="1146810" y="918305"/>
                    <a:pt x="1177671" y="870109"/>
                    <a:pt x="1204627" y="819626"/>
                  </a:cubicBezTo>
                  <a:cubicBezTo>
                    <a:pt x="1243679" y="746665"/>
                    <a:pt x="1272635" y="667703"/>
                    <a:pt x="1271111" y="585311"/>
                  </a:cubicBezTo>
                  <a:cubicBezTo>
                    <a:pt x="1269111" y="473012"/>
                    <a:pt x="1209485" y="371284"/>
                    <a:pt x="1128141" y="292894"/>
                  </a:cubicBezTo>
                  <a:cubicBezTo>
                    <a:pt x="1057561" y="224790"/>
                    <a:pt x="971836" y="175260"/>
                    <a:pt x="882110" y="135065"/>
                  </a:cubicBezTo>
                  <a:cubicBezTo>
                    <a:pt x="779907" y="89249"/>
                    <a:pt x="672560" y="54673"/>
                    <a:pt x="574929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5F7B6392-DF04-4EF6-A433-4A7A757D6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36477"/>
              <a:ext cx="919096" cy="2636139"/>
            </a:xfrm>
            <a:custGeom>
              <a:avLst/>
              <a:gdLst>
                <a:gd name="connsiteX0" fmla="*/ 0 w 919096"/>
                <a:gd name="connsiteY0" fmla="*/ 2636139 h 2636139"/>
                <a:gd name="connsiteX1" fmla="*/ 274415 w 919096"/>
                <a:gd name="connsiteY1" fmla="*/ 2218277 h 2636139"/>
                <a:gd name="connsiteX2" fmla="*/ 607981 w 919096"/>
                <a:gd name="connsiteY2" fmla="*/ 1655921 h 2636139"/>
                <a:gd name="connsiteX3" fmla="*/ 792290 w 919096"/>
                <a:gd name="connsiteY3" fmla="*/ 1163003 h 2636139"/>
                <a:gd name="connsiteX4" fmla="*/ 914400 w 919096"/>
                <a:gd name="connsiteY4" fmla="*/ 808863 h 2636139"/>
                <a:gd name="connsiteX5" fmla="*/ 847344 w 919096"/>
                <a:gd name="connsiteY5" fmla="*/ 516922 h 2636139"/>
                <a:gd name="connsiteX6" fmla="*/ 610362 w 919096"/>
                <a:gd name="connsiteY6" fmla="*/ 366141 h 2636139"/>
                <a:gd name="connsiteX7" fmla="*/ 361379 w 919096"/>
                <a:gd name="connsiteY7" fmla="*/ 222599 h 2636139"/>
                <a:gd name="connsiteX8" fmla="*/ 67056 w 919096"/>
                <a:gd name="connsiteY8" fmla="*/ 0 h 2636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9096" h="2636139">
                  <a:moveTo>
                    <a:pt x="0" y="2636139"/>
                  </a:moveTo>
                  <a:cubicBezTo>
                    <a:pt x="0" y="2636139"/>
                    <a:pt x="162020" y="2392394"/>
                    <a:pt x="274415" y="2218277"/>
                  </a:cubicBezTo>
                  <a:cubicBezTo>
                    <a:pt x="392906" y="2034730"/>
                    <a:pt x="518732" y="1854994"/>
                    <a:pt x="607981" y="1655921"/>
                  </a:cubicBezTo>
                  <a:cubicBezTo>
                    <a:pt x="679799" y="1495806"/>
                    <a:pt x="726091" y="1325594"/>
                    <a:pt x="792290" y="1163003"/>
                  </a:cubicBezTo>
                  <a:cubicBezTo>
                    <a:pt x="839724" y="1046607"/>
                    <a:pt x="897922" y="933164"/>
                    <a:pt x="914400" y="808863"/>
                  </a:cubicBezTo>
                  <a:cubicBezTo>
                    <a:pt x="928116" y="705326"/>
                    <a:pt x="913543" y="596932"/>
                    <a:pt x="847344" y="516922"/>
                  </a:cubicBezTo>
                  <a:cubicBezTo>
                    <a:pt x="786956" y="444056"/>
                    <a:pt x="696087" y="407956"/>
                    <a:pt x="610362" y="366141"/>
                  </a:cubicBezTo>
                  <a:cubicBezTo>
                    <a:pt x="524161" y="324136"/>
                    <a:pt x="442722" y="273272"/>
                    <a:pt x="361379" y="222599"/>
                  </a:cubicBezTo>
                  <a:cubicBezTo>
                    <a:pt x="245459" y="150400"/>
                    <a:pt x="126968" y="121348"/>
                    <a:pt x="67056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CFB987BC-4338-4C63-8DB9-5CB9DC489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717738"/>
              <a:ext cx="625711" cy="2292381"/>
            </a:xfrm>
            <a:custGeom>
              <a:avLst/>
              <a:gdLst>
                <a:gd name="connsiteX0" fmla="*/ 0 w 625711"/>
                <a:gd name="connsiteY0" fmla="*/ 2292382 h 2292381"/>
                <a:gd name="connsiteX1" fmla="*/ 181070 w 625711"/>
                <a:gd name="connsiteY1" fmla="*/ 2019967 h 2292381"/>
                <a:gd name="connsiteX2" fmla="*/ 385000 w 625711"/>
                <a:gd name="connsiteY2" fmla="*/ 1640967 h 2292381"/>
                <a:gd name="connsiteX3" fmla="*/ 514255 w 625711"/>
                <a:gd name="connsiteY3" fmla="*/ 1376839 h 2292381"/>
                <a:gd name="connsiteX4" fmla="*/ 606171 w 625711"/>
                <a:gd name="connsiteY4" fmla="*/ 1015079 h 2292381"/>
                <a:gd name="connsiteX5" fmla="*/ 606171 w 625711"/>
                <a:gd name="connsiteY5" fmla="*/ 673418 h 2292381"/>
                <a:gd name="connsiteX6" fmla="*/ 485489 w 625711"/>
                <a:gd name="connsiteY6" fmla="*/ 475297 h 2292381"/>
                <a:gd name="connsiteX7" fmla="*/ 313182 w 625711"/>
                <a:gd name="connsiteY7" fmla="*/ 328898 h 2292381"/>
                <a:gd name="connsiteX8" fmla="*/ 173831 w 625711"/>
                <a:gd name="connsiteY8" fmla="*/ 189643 h 2292381"/>
                <a:gd name="connsiteX9" fmla="*/ 0 w 625711"/>
                <a:gd name="connsiteY9" fmla="*/ 0 h 229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5711" h="2292381">
                  <a:moveTo>
                    <a:pt x="0" y="2292382"/>
                  </a:moveTo>
                  <a:cubicBezTo>
                    <a:pt x="0" y="2292382"/>
                    <a:pt x="110776" y="2140363"/>
                    <a:pt x="181070" y="2019967"/>
                  </a:cubicBezTo>
                  <a:cubicBezTo>
                    <a:pt x="253460" y="1896047"/>
                    <a:pt x="318325" y="1768031"/>
                    <a:pt x="385000" y="1640967"/>
                  </a:cubicBezTo>
                  <a:cubicBezTo>
                    <a:pt x="430625" y="1554099"/>
                    <a:pt x="478536" y="1468184"/>
                    <a:pt x="514255" y="1376839"/>
                  </a:cubicBezTo>
                  <a:cubicBezTo>
                    <a:pt x="559689" y="1260634"/>
                    <a:pt x="585788" y="1138333"/>
                    <a:pt x="606171" y="1015079"/>
                  </a:cubicBezTo>
                  <a:cubicBezTo>
                    <a:pt x="625031" y="900779"/>
                    <a:pt x="638556" y="784003"/>
                    <a:pt x="606171" y="673418"/>
                  </a:cubicBezTo>
                  <a:cubicBezTo>
                    <a:pt x="584168" y="598075"/>
                    <a:pt x="540258" y="531590"/>
                    <a:pt x="485489" y="475297"/>
                  </a:cubicBezTo>
                  <a:cubicBezTo>
                    <a:pt x="432911" y="421195"/>
                    <a:pt x="369475" y="379095"/>
                    <a:pt x="313182" y="328898"/>
                  </a:cubicBezTo>
                  <a:cubicBezTo>
                    <a:pt x="264128" y="285179"/>
                    <a:pt x="219361" y="237077"/>
                    <a:pt x="173831" y="189643"/>
                  </a:cubicBezTo>
                  <a:cubicBezTo>
                    <a:pt x="109347" y="122111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F0B5029E-655F-4CB5-BCA2-B62400CE7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951196"/>
              <a:ext cx="421548" cy="1865756"/>
            </a:xfrm>
            <a:custGeom>
              <a:avLst/>
              <a:gdLst>
                <a:gd name="connsiteX0" fmla="*/ 0 w 421548"/>
                <a:gd name="connsiteY0" fmla="*/ 0 h 1865756"/>
                <a:gd name="connsiteX1" fmla="*/ 258699 w 421548"/>
                <a:gd name="connsiteY1" fmla="*/ 330803 h 1865756"/>
                <a:gd name="connsiteX2" fmla="*/ 408051 w 421548"/>
                <a:gd name="connsiteY2" fmla="*/ 617887 h 1865756"/>
                <a:gd name="connsiteX3" fmla="*/ 408051 w 421548"/>
                <a:gd name="connsiteY3" fmla="*/ 910781 h 1865756"/>
                <a:gd name="connsiteX4" fmla="*/ 336233 w 421548"/>
                <a:gd name="connsiteY4" fmla="*/ 1269683 h 1865756"/>
                <a:gd name="connsiteX5" fmla="*/ 186881 w 421548"/>
                <a:gd name="connsiteY5" fmla="*/ 1582674 h 1865756"/>
                <a:gd name="connsiteX6" fmla="*/ 0 w 421548"/>
                <a:gd name="connsiteY6" fmla="*/ 1865757 h 1865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548" h="1865756">
                  <a:moveTo>
                    <a:pt x="0" y="0"/>
                  </a:moveTo>
                  <a:cubicBezTo>
                    <a:pt x="0" y="0"/>
                    <a:pt x="155734" y="188309"/>
                    <a:pt x="258699" y="330803"/>
                  </a:cubicBezTo>
                  <a:cubicBezTo>
                    <a:pt x="322517" y="419100"/>
                    <a:pt x="383096" y="512255"/>
                    <a:pt x="408051" y="617887"/>
                  </a:cubicBezTo>
                  <a:cubicBezTo>
                    <a:pt x="430625" y="713613"/>
                    <a:pt x="420815" y="812768"/>
                    <a:pt x="408051" y="910781"/>
                  </a:cubicBezTo>
                  <a:cubicBezTo>
                    <a:pt x="392240" y="1032129"/>
                    <a:pt x="376142" y="1154049"/>
                    <a:pt x="336233" y="1269683"/>
                  </a:cubicBezTo>
                  <a:cubicBezTo>
                    <a:pt x="298418" y="1379125"/>
                    <a:pt x="246412" y="1483138"/>
                    <a:pt x="186881" y="1582674"/>
                  </a:cubicBezTo>
                  <a:cubicBezTo>
                    <a:pt x="122777" y="1689640"/>
                    <a:pt x="0" y="1865757"/>
                    <a:pt x="0" y="186575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966F436B-D502-4927-A05D-0691A99F65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201418"/>
              <a:ext cx="286935" cy="1358264"/>
            </a:xfrm>
            <a:custGeom>
              <a:avLst/>
              <a:gdLst>
                <a:gd name="connsiteX0" fmla="*/ 11621 w 286935"/>
                <a:gd name="connsiteY0" fmla="*/ 1358265 h 1358264"/>
                <a:gd name="connsiteX1" fmla="*/ 163830 w 286935"/>
                <a:gd name="connsiteY1" fmla="*/ 1157287 h 1358264"/>
                <a:gd name="connsiteX2" fmla="*/ 258604 w 286935"/>
                <a:gd name="connsiteY2" fmla="*/ 858679 h 1358264"/>
                <a:gd name="connsiteX3" fmla="*/ 284417 w 286935"/>
                <a:gd name="connsiteY3" fmla="*/ 577310 h 1358264"/>
                <a:gd name="connsiteX4" fmla="*/ 215456 w 286935"/>
                <a:gd name="connsiteY4" fmla="*/ 330422 h 1358264"/>
                <a:gd name="connsiteX5" fmla="*/ 0 w 286935"/>
                <a:gd name="connsiteY5" fmla="*/ 0 h 1358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935" h="1358264">
                  <a:moveTo>
                    <a:pt x="11621" y="1358265"/>
                  </a:moveTo>
                  <a:cubicBezTo>
                    <a:pt x="11621" y="1358265"/>
                    <a:pt x="104299" y="1269016"/>
                    <a:pt x="163830" y="1157287"/>
                  </a:cubicBezTo>
                  <a:cubicBezTo>
                    <a:pt x="213074" y="1064800"/>
                    <a:pt x="237458" y="961453"/>
                    <a:pt x="258604" y="858679"/>
                  </a:cubicBezTo>
                  <a:cubicBezTo>
                    <a:pt x="277749" y="765905"/>
                    <a:pt x="293180" y="671512"/>
                    <a:pt x="284417" y="577310"/>
                  </a:cubicBezTo>
                  <a:cubicBezTo>
                    <a:pt x="276511" y="491680"/>
                    <a:pt x="250412" y="409099"/>
                    <a:pt x="215456" y="330422"/>
                  </a:cubicBezTo>
                  <a:cubicBezTo>
                    <a:pt x="153353" y="190405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3D19BC0-342A-4662-8B01-078F5BC25F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482500"/>
              <a:ext cx="167300" cy="890873"/>
            </a:xfrm>
            <a:custGeom>
              <a:avLst/>
              <a:gdLst>
                <a:gd name="connsiteX0" fmla="*/ 0 w 167300"/>
                <a:gd name="connsiteY0" fmla="*/ 0 h 890873"/>
                <a:gd name="connsiteX1" fmla="*/ 143732 w 167300"/>
                <a:gd name="connsiteY1" fmla="*/ 233077 h 890873"/>
                <a:gd name="connsiteX2" fmla="*/ 160973 w 167300"/>
                <a:gd name="connsiteY2" fmla="*/ 482822 h 890873"/>
                <a:gd name="connsiteX3" fmla="*/ 0 w 167300"/>
                <a:gd name="connsiteY3" fmla="*/ 890873 h 890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300" h="890873">
                  <a:moveTo>
                    <a:pt x="0" y="0"/>
                  </a:moveTo>
                  <a:cubicBezTo>
                    <a:pt x="0" y="0"/>
                    <a:pt x="110585" y="127254"/>
                    <a:pt x="143732" y="233077"/>
                  </a:cubicBezTo>
                  <a:cubicBezTo>
                    <a:pt x="168974" y="313563"/>
                    <a:pt x="172593" y="399098"/>
                    <a:pt x="160973" y="482822"/>
                  </a:cubicBezTo>
                  <a:cubicBezTo>
                    <a:pt x="136970" y="655892"/>
                    <a:pt x="0" y="890873"/>
                    <a:pt x="0" y="890873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DF32521F-B67B-4D14-BB6E-0DD27E1C70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49272" y="1514475"/>
              <a:ext cx="3076098" cy="1677721"/>
            </a:xfrm>
            <a:custGeom>
              <a:avLst/>
              <a:gdLst>
                <a:gd name="connsiteX0" fmla="*/ 3076099 w 3076098"/>
                <a:gd name="connsiteY0" fmla="*/ 12287 h 1677721"/>
                <a:gd name="connsiteX1" fmla="*/ 3054287 w 3076098"/>
                <a:gd name="connsiteY1" fmla="*/ 609029 h 1677721"/>
                <a:gd name="connsiteX2" fmla="*/ 3054287 w 3076098"/>
                <a:gd name="connsiteY2" fmla="*/ 824770 h 1677721"/>
                <a:gd name="connsiteX3" fmla="*/ 3002375 w 3076098"/>
                <a:gd name="connsiteY3" fmla="*/ 1158240 h 1677721"/>
                <a:gd name="connsiteX4" fmla="*/ 2945797 w 3076098"/>
                <a:gd name="connsiteY4" fmla="*/ 1277112 h 1677721"/>
                <a:gd name="connsiteX5" fmla="*/ 2706815 w 3076098"/>
                <a:gd name="connsiteY5" fmla="*/ 1492853 h 1677721"/>
                <a:gd name="connsiteX6" fmla="*/ 2451735 w 3076098"/>
                <a:gd name="connsiteY6" fmla="*/ 1618583 h 1677721"/>
                <a:gd name="connsiteX7" fmla="*/ 2128457 w 3076098"/>
                <a:gd name="connsiteY7" fmla="*/ 1677448 h 1677721"/>
                <a:gd name="connsiteX8" fmla="*/ 1672495 w 3076098"/>
                <a:gd name="connsiteY8" fmla="*/ 1505522 h 1677721"/>
                <a:gd name="connsiteX9" fmla="*/ 1445038 w 3076098"/>
                <a:gd name="connsiteY9" fmla="*/ 1230916 h 1677721"/>
                <a:gd name="connsiteX10" fmla="*/ 1381506 w 3076098"/>
                <a:gd name="connsiteY10" fmla="*/ 1044035 h 1677721"/>
                <a:gd name="connsiteX11" fmla="*/ 1260253 w 3076098"/>
                <a:gd name="connsiteY11" fmla="*/ 837533 h 1677721"/>
                <a:gd name="connsiteX12" fmla="*/ 1108520 w 3076098"/>
                <a:gd name="connsiteY12" fmla="*/ 772954 h 1677721"/>
                <a:gd name="connsiteX13" fmla="*/ 955358 w 3076098"/>
                <a:gd name="connsiteY13" fmla="*/ 751427 h 1677721"/>
                <a:gd name="connsiteX14" fmla="*/ 763810 w 3076098"/>
                <a:gd name="connsiteY14" fmla="*/ 764762 h 1677721"/>
                <a:gd name="connsiteX15" fmla="*/ 651224 w 3076098"/>
                <a:gd name="connsiteY15" fmla="*/ 728186 h 1677721"/>
                <a:gd name="connsiteX16" fmla="*/ 510730 w 3076098"/>
                <a:gd name="connsiteY16" fmla="*/ 587788 h 1677721"/>
                <a:gd name="connsiteX17" fmla="*/ 323183 w 3076098"/>
                <a:gd name="connsiteY17" fmla="*/ 353187 h 1677721"/>
                <a:gd name="connsiteX18" fmla="*/ 0 w 3076098"/>
                <a:gd name="connsiteY18" fmla="*/ 0 h 167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076098" h="1677721">
                  <a:moveTo>
                    <a:pt x="3076099" y="12287"/>
                  </a:moveTo>
                  <a:cubicBezTo>
                    <a:pt x="3069336" y="183071"/>
                    <a:pt x="3053525" y="438150"/>
                    <a:pt x="3054287" y="609029"/>
                  </a:cubicBezTo>
                  <a:cubicBezTo>
                    <a:pt x="3054572" y="680942"/>
                    <a:pt x="3056477" y="752856"/>
                    <a:pt x="3054287" y="824770"/>
                  </a:cubicBezTo>
                  <a:cubicBezTo>
                    <a:pt x="3050858" y="937832"/>
                    <a:pt x="3038285" y="1051084"/>
                    <a:pt x="3002375" y="1158240"/>
                  </a:cubicBezTo>
                  <a:cubicBezTo>
                    <a:pt x="2988374" y="1200055"/>
                    <a:pt x="2969895" y="1240155"/>
                    <a:pt x="2945797" y="1277112"/>
                  </a:cubicBezTo>
                  <a:cubicBezTo>
                    <a:pt x="2886742" y="1367885"/>
                    <a:pt x="2798636" y="1434846"/>
                    <a:pt x="2706815" y="1492853"/>
                  </a:cubicBezTo>
                  <a:cubicBezTo>
                    <a:pt x="2626424" y="1543717"/>
                    <a:pt x="2541080" y="1586103"/>
                    <a:pt x="2451735" y="1618583"/>
                  </a:cubicBezTo>
                  <a:cubicBezTo>
                    <a:pt x="2347817" y="1656398"/>
                    <a:pt x="2238851" y="1680591"/>
                    <a:pt x="2128457" y="1677448"/>
                  </a:cubicBezTo>
                  <a:cubicBezTo>
                    <a:pt x="1962436" y="1672781"/>
                    <a:pt x="1804702" y="1606677"/>
                    <a:pt x="1672495" y="1505522"/>
                  </a:cubicBezTo>
                  <a:cubicBezTo>
                    <a:pt x="1576483" y="1432084"/>
                    <a:pt x="1493520" y="1341501"/>
                    <a:pt x="1445038" y="1230916"/>
                  </a:cubicBezTo>
                  <a:cubicBezTo>
                    <a:pt x="1418653" y="1170623"/>
                    <a:pt x="1401794" y="1106710"/>
                    <a:pt x="1381506" y="1044035"/>
                  </a:cubicBezTo>
                  <a:cubicBezTo>
                    <a:pt x="1356360" y="966026"/>
                    <a:pt x="1324261" y="887730"/>
                    <a:pt x="1260253" y="837533"/>
                  </a:cubicBezTo>
                  <a:cubicBezTo>
                    <a:pt x="1216628" y="803243"/>
                    <a:pt x="1162717" y="786194"/>
                    <a:pt x="1108520" y="772954"/>
                  </a:cubicBezTo>
                  <a:cubicBezTo>
                    <a:pt x="1058228" y="760667"/>
                    <a:pt x="1007078" y="750570"/>
                    <a:pt x="955358" y="751427"/>
                  </a:cubicBezTo>
                  <a:cubicBezTo>
                    <a:pt x="891064" y="752475"/>
                    <a:pt x="827818" y="770001"/>
                    <a:pt x="763810" y="764762"/>
                  </a:cubicBezTo>
                  <a:cubicBezTo>
                    <a:pt x="723995" y="761524"/>
                    <a:pt x="685514" y="748760"/>
                    <a:pt x="651224" y="728186"/>
                  </a:cubicBezTo>
                  <a:cubicBezTo>
                    <a:pt x="594074" y="693896"/>
                    <a:pt x="552545" y="639985"/>
                    <a:pt x="510730" y="587788"/>
                  </a:cubicBezTo>
                  <a:cubicBezTo>
                    <a:pt x="448151" y="509683"/>
                    <a:pt x="384524" y="432245"/>
                    <a:pt x="323183" y="353187"/>
                  </a:cubicBezTo>
                  <a:cubicBezTo>
                    <a:pt x="246221" y="253937"/>
                    <a:pt x="94202" y="82868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56F73602-5ACB-4102-894B-D140E71E6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9025" y="1548764"/>
              <a:ext cx="2607257" cy="1468691"/>
            </a:xfrm>
            <a:custGeom>
              <a:avLst/>
              <a:gdLst>
                <a:gd name="connsiteX0" fmla="*/ 2568321 w 2607257"/>
                <a:gd name="connsiteY0" fmla="*/ 18002 h 1468691"/>
                <a:gd name="connsiteX1" fmla="*/ 2590609 w 2607257"/>
                <a:gd name="connsiteY1" fmla="*/ 258509 h 1468691"/>
                <a:gd name="connsiteX2" fmla="*/ 2606802 w 2607257"/>
                <a:gd name="connsiteY2" fmla="*/ 563118 h 1468691"/>
                <a:gd name="connsiteX3" fmla="*/ 2587181 w 2607257"/>
                <a:gd name="connsiteY3" fmla="*/ 910400 h 1468691"/>
                <a:gd name="connsiteX4" fmla="*/ 2568702 w 2607257"/>
                <a:gd name="connsiteY4" fmla="*/ 1001554 h 1468691"/>
                <a:gd name="connsiteX5" fmla="*/ 2407063 w 2607257"/>
                <a:gd name="connsiteY5" fmla="*/ 1262348 h 1468691"/>
                <a:gd name="connsiteX6" fmla="*/ 2211896 w 2607257"/>
                <a:gd name="connsiteY6" fmla="*/ 1390078 h 1468691"/>
                <a:gd name="connsiteX7" fmla="*/ 1936623 w 2607257"/>
                <a:gd name="connsiteY7" fmla="*/ 1466660 h 1468691"/>
                <a:gd name="connsiteX8" fmla="*/ 1749933 w 2607257"/>
                <a:gd name="connsiteY8" fmla="*/ 1447514 h 1468691"/>
                <a:gd name="connsiteX9" fmla="*/ 1594295 w 2607257"/>
                <a:gd name="connsiteY9" fmla="*/ 1351788 h 1468691"/>
                <a:gd name="connsiteX10" fmla="*/ 1512951 w 2607257"/>
                <a:gd name="connsiteY10" fmla="*/ 1227392 h 1468691"/>
                <a:gd name="connsiteX11" fmla="*/ 1500949 w 2607257"/>
                <a:gd name="connsiteY11" fmla="*/ 992886 h 1468691"/>
                <a:gd name="connsiteX12" fmla="*/ 1541621 w 2607257"/>
                <a:gd name="connsiteY12" fmla="*/ 803910 h 1468691"/>
                <a:gd name="connsiteX13" fmla="*/ 1541621 w 2607257"/>
                <a:gd name="connsiteY13" fmla="*/ 665131 h 1468691"/>
                <a:gd name="connsiteX14" fmla="*/ 1429131 w 2607257"/>
                <a:gd name="connsiteY14" fmla="*/ 526352 h 1468691"/>
                <a:gd name="connsiteX15" fmla="*/ 1163383 w 2607257"/>
                <a:gd name="connsiteY15" fmla="*/ 449771 h 1468691"/>
                <a:gd name="connsiteX16" fmla="*/ 811530 w 2607257"/>
                <a:gd name="connsiteY16" fmla="*/ 406718 h 1468691"/>
                <a:gd name="connsiteX17" fmla="*/ 574548 w 2607257"/>
                <a:gd name="connsiteY17" fmla="*/ 354044 h 1468691"/>
                <a:gd name="connsiteX18" fmla="*/ 284893 w 2607257"/>
                <a:gd name="connsiteY18" fmla="*/ 224885 h 1468691"/>
                <a:gd name="connsiteX19" fmla="*/ 0 w 2607257"/>
                <a:gd name="connsiteY19" fmla="*/ 0 h 1468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07257" h="1468691">
                  <a:moveTo>
                    <a:pt x="2568321" y="18002"/>
                  </a:moveTo>
                  <a:cubicBezTo>
                    <a:pt x="2574989" y="70009"/>
                    <a:pt x="2587752" y="206121"/>
                    <a:pt x="2590609" y="258509"/>
                  </a:cubicBezTo>
                  <a:cubicBezTo>
                    <a:pt x="2596134" y="360045"/>
                    <a:pt x="2604707" y="461486"/>
                    <a:pt x="2606802" y="563118"/>
                  </a:cubicBezTo>
                  <a:cubicBezTo>
                    <a:pt x="2609088" y="679228"/>
                    <a:pt x="2602802" y="795338"/>
                    <a:pt x="2587181" y="910400"/>
                  </a:cubicBezTo>
                  <a:cubicBezTo>
                    <a:pt x="2582990" y="941165"/>
                    <a:pt x="2577274" y="971645"/>
                    <a:pt x="2568702" y="1001554"/>
                  </a:cubicBezTo>
                  <a:cubicBezTo>
                    <a:pt x="2540222" y="1101471"/>
                    <a:pt x="2482501" y="1190816"/>
                    <a:pt x="2407063" y="1262348"/>
                  </a:cubicBezTo>
                  <a:cubicBezTo>
                    <a:pt x="2350294" y="1316165"/>
                    <a:pt x="2283047" y="1357313"/>
                    <a:pt x="2211896" y="1390078"/>
                  </a:cubicBezTo>
                  <a:cubicBezTo>
                    <a:pt x="2124742" y="1430179"/>
                    <a:pt x="2032159" y="1458754"/>
                    <a:pt x="1936623" y="1466660"/>
                  </a:cubicBezTo>
                  <a:cubicBezTo>
                    <a:pt x="1873567" y="1471898"/>
                    <a:pt x="1809845" y="1467517"/>
                    <a:pt x="1749933" y="1447514"/>
                  </a:cubicBezTo>
                  <a:cubicBezTo>
                    <a:pt x="1691449" y="1428083"/>
                    <a:pt x="1638109" y="1395222"/>
                    <a:pt x="1594295" y="1351788"/>
                  </a:cubicBezTo>
                  <a:cubicBezTo>
                    <a:pt x="1558576" y="1316450"/>
                    <a:pt x="1530001" y="1274540"/>
                    <a:pt x="1512951" y="1227392"/>
                  </a:cubicBezTo>
                  <a:cubicBezTo>
                    <a:pt x="1485900" y="1152811"/>
                    <a:pt x="1487519" y="1071467"/>
                    <a:pt x="1500949" y="992886"/>
                  </a:cubicBezTo>
                  <a:cubicBezTo>
                    <a:pt x="1511808" y="929354"/>
                    <a:pt x="1529810" y="867251"/>
                    <a:pt x="1541621" y="803910"/>
                  </a:cubicBezTo>
                  <a:cubicBezTo>
                    <a:pt x="1550194" y="757714"/>
                    <a:pt x="1554194" y="710279"/>
                    <a:pt x="1541621" y="665131"/>
                  </a:cubicBezTo>
                  <a:cubicBezTo>
                    <a:pt x="1525143" y="605981"/>
                    <a:pt x="1481233" y="559403"/>
                    <a:pt x="1429131" y="526352"/>
                  </a:cubicBezTo>
                  <a:cubicBezTo>
                    <a:pt x="1350455" y="476536"/>
                    <a:pt x="1256157" y="461772"/>
                    <a:pt x="1163383" y="449771"/>
                  </a:cubicBezTo>
                  <a:cubicBezTo>
                    <a:pt x="1046131" y="434626"/>
                    <a:pt x="928306" y="424720"/>
                    <a:pt x="811530" y="406718"/>
                  </a:cubicBezTo>
                  <a:cubicBezTo>
                    <a:pt x="731425" y="394335"/>
                    <a:pt x="652081" y="377571"/>
                    <a:pt x="574548" y="354044"/>
                  </a:cubicBezTo>
                  <a:cubicBezTo>
                    <a:pt x="472916" y="323279"/>
                    <a:pt x="375094" y="280702"/>
                    <a:pt x="284893" y="224885"/>
                  </a:cubicBezTo>
                  <a:cubicBezTo>
                    <a:pt x="181832" y="161068"/>
                    <a:pt x="90868" y="80296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E87FA368-45DC-4276-A257-F67A12B2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50204" y="1524380"/>
              <a:ext cx="2095685" cy="1175182"/>
            </a:xfrm>
            <a:custGeom>
              <a:avLst/>
              <a:gdLst>
                <a:gd name="connsiteX0" fmla="*/ 1950434 w 2095685"/>
                <a:gd name="connsiteY0" fmla="*/ 0 h 1175182"/>
                <a:gd name="connsiteX1" fmla="*/ 2077307 w 2095685"/>
                <a:gd name="connsiteY1" fmla="*/ 479108 h 1175182"/>
                <a:gd name="connsiteX2" fmla="*/ 2089309 w 2095685"/>
                <a:gd name="connsiteY2" fmla="*/ 826008 h 1175182"/>
                <a:gd name="connsiteX3" fmla="*/ 1987582 w 2095685"/>
                <a:gd name="connsiteY3" fmla="*/ 1101185 h 1175182"/>
                <a:gd name="connsiteX4" fmla="*/ 1818037 w 2095685"/>
                <a:gd name="connsiteY4" fmla="*/ 1173004 h 1175182"/>
                <a:gd name="connsiteX5" fmla="*/ 1694402 w 2095685"/>
                <a:gd name="connsiteY5" fmla="*/ 1157097 h 1175182"/>
                <a:gd name="connsiteX6" fmla="*/ 1594676 w 2095685"/>
                <a:gd name="connsiteY6" fmla="*/ 1013555 h 1175182"/>
                <a:gd name="connsiteX7" fmla="*/ 1664494 w 2095685"/>
                <a:gd name="connsiteY7" fmla="*/ 790289 h 1175182"/>
                <a:gd name="connsiteX8" fmla="*/ 1684401 w 2095685"/>
                <a:gd name="connsiteY8" fmla="*/ 527114 h 1175182"/>
                <a:gd name="connsiteX9" fmla="*/ 1550765 w 2095685"/>
                <a:gd name="connsiteY9" fmla="*/ 343662 h 1175182"/>
                <a:gd name="connsiteX10" fmla="*/ 1315402 w 2095685"/>
                <a:gd name="connsiteY10" fmla="*/ 265938 h 1175182"/>
                <a:gd name="connsiteX11" fmla="*/ 876586 w 2095685"/>
                <a:gd name="connsiteY11" fmla="*/ 200120 h 1175182"/>
                <a:gd name="connsiteX12" fmla="*/ 591312 w 2095685"/>
                <a:gd name="connsiteY12" fmla="*/ 186119 h 1175182"/>
                <a:gd name="connsiteX13" fmla="*/ 0 w 2095685"/>
                <a:gd name="connsiteY13" fmla="*/ 16669 h 1175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95685" h="1175182">
                  <a:moveTo>
                    <a:pt x="1950434" y="0"/>
                  </a:moveTo>
                  <a:cubicBezTo>
                    <a:pt x="1973485" y="77629"/>
                    <a:pt x="2063115" y="399383"/>
                    <a:pt x="2077307" y="479108"/>
                  </a:cubicBezTo>
                  <a:cubicBezTo>
                    <a:pt x="2097786" y="593693"/>
                    <a:pt x="2100167" y="710089"/>
                    <a:pt x="2089309" y="826008"/>
                  </a:cubicBezTo>
                  <a:cubicBezTo>
                    <a:pt x="2079784" y="927545"/>
                    <a:pt x="2061401" y="1032891"/>
                    <a:pt x="1987582" y="1101185"/>
                  </a:cubicBezTo>
                  <a:cubicBezTo>
                    <a:pt x="1941481" y="1143762"/>
                    <a:pt x="1880616" y="1165670"/>
                    <a:pt x="1818037" y="1173004"/>
                  </a:cubicBezTo>
                  <a:cubicBezTo>
                    <a:pt x="1775746" y="1177957"/>
                    <a:pt x="1732693" y="1175195"/>
                    <a:pt x="1694402" y="1157097"/>
                  </a:cubicBezTo>
                  <a:cubicBezTo>
                    <a:pt x="1638110" y="1130427"/>
                    <a:pt x="1600295" y="1075373"/>
                    <a:pt x="1594676" y="1013555"/>
                  </a:cubicBezTo>
                  <a:cubicBezTo>
                    <a:pt x="1587532" y="934879"/>
                    <a:pt x="1635633" y="864870"/>
                    <a:pt x="1664494" y="790289"/>
                  </a:cubicBezTo>
                  <a:cubicBezTo>
                    <a:pt x="1696974" y="706279"/>
                    <a:pt x="1708594" y="613791"/>
                    <a:pt x="1684401" y="527114"/>
                  </a:cubicBezTo>
                  <a:cubicBezTo>
                    <a:pt x="1663351" y="451580"/>
                    <a:pt x="1616488" y="386620"/>
                    <a:pt x="1550765" y="343662"/>
                  </a:cubicBezTo>
                  <a:cubicBezTo>
                    <a:pt x="1480947" y="298133"/>
                    <a:pt x="1397508" y="282131"/>
                    <a:pt x="1315402" y="265938"/>
                  </a:cubicBezTo>
                  <a:cubicBezTo>
                    <a:pt x="1170051" y="237173"/>
                    <a:pt x="1024128" y="212027"/>
                    <a:pt x="876586" y="200120"/>
                  </a:cubicBezTo>
                  <a:cubicBezTo>
                    <a:pt x="781717" y="192500"/>
                    <a:pt x="686276" y="193643"/>
                    <a:pt x="591312" y="186119"/>
                  </a:cubicBezTo>
                  <a:cubicBezTo>
                    <a:pt x="465296" y="176213"/>
                    <a:pt x="160211" y="193453"/>
                    <a:pt x="0" y="16669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6" name="Afbeelding 5">
            <a:extLst>
              <a:ext uri="{FF2B5EF4-FFF2-40B4-BE49-F238E27FC236}">
                <a16:creationId xmlns:a16="http://schemas.microsoft.com/office/drawing/2014/main" id="{2DFD6A2E-28D0-D0EE-A433-76D1ABE4BA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0000"/>
          </a:blip>
          <a:srcRect t="6269"/>
          <a:stretch/>
        </p:blipFill>
        <p:spPr>
          <a:xfrm>
            <a:off x="8116484" y="10"/>
            <a:ext cx="4078224" cy="685661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DAF8B09-D33E-4874-1425-AAD373DE3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404" y="731041"/>
            <a:ext cx="10191942" cy="31730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Einde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2BE2031-9BEC-B6BF-D993-84488F454E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4069354"/>
            <a:ext cx="9144000" cy="126528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2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Zijn er nog vragen?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DDB99EF5-8801-40E2-83D3-196FADCBBA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30939" y="3874229"/>
            <a:ext cx="118872" cy="118872"/>
            <a:chOff x="1175347" y="3733800"/>
            <a:chExt cx="118872" cy="118872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50FE3A76-C0EC-41F2-92AD-1A75BA3771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C22AF00A-AACB-4D06-A706-4231FD4EC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856890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71" name="Top Left">
            <a:extLst>
              <a:ext uri="{FF2B5EF4-FFF2-40B4-BE49-F238E27FC236}">
                <a16:creationId xmlns:a16="http://schemas.microsoft.com/office/drawing/2014/main" id="{FADD1535-ED83-48B3-8EB1-671A080F09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E70C64DB-421C-4FFD-8EB1-A7D1A5DC1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5C04BFFB-0C30-49E1-B4F0-2435312199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368C7354-F4EF-4BC5-BF44-01614E0B9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145981B8-FB15-43E7-B1CE-AE4A5E9B13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75F05D22-2B12-4452-A804-346878D55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7B26EE6B-DF99-4B8A-8859-82A92A598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CE8FB053-1663-44BA-8128-0C19BD762A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5E5E4F4-4EE0-49E3-98E5-F1E2BB91A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AC80B481-BC39-38AF-575B-61FF4D957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3"/>
            <a:ext cx="4390807" cy="1664573"/>
          </a:xfrm>
        </p:spPr>
        <p:txBody>
          <a:bodyPr>
            <a:normAutofit/>
          </a:bodyPr>
          <a:lstStyle/>
          <a:p>
            <a:r>
              <a:rPr lang="nl-NL"/>
              <a:t>Inhoudsopgave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59F9146-84A1-012D-B587-F5E278FEED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5756" y="2384474"/>
            <a:ext cx="4390524" cy="3728613"/>
          </a:xfrm>
        </p:spPr>
        <p:txBody>
          <a:bodyPr>
            <a:normAutofit/>
          </a:bodyPr>
          <a:lstStyle/>
          <a:p>
            <a:r>
              <a:rPr lang="nl-NL" sz="1800"/>
              <a:t> Hoe leven ze?</a:t>
            </a:r>
          </a:p>
          <a:p>
            <a:r>
              <a:rPr lang="nl-NL" sz="1800"/>
              <a:t> Voortplanting</a:t>
            </a:r>
          </a:p>
          <a:p>
            <a:r>
              <a:rPr lang="nl-NL" sz="1800"/>
              <a:t> Voeding/gedrag</a:t>
            </a:r>
          </a:p>
          <a:p>
            <a:r>
              <a:rPr lang="nl-NL" sz="1800"/>
              <a:t> Beweging </a:t>
            </a:r>
          </a:p>
          <a:p>
            <a:r>
              <a:rPr lang="nl-NL" sz="1800"/>
              <a:t> Rustgedrag</a:t>
            </a:r>
          </a:p>
          <a:p>
            <a:r>
              <a:rPr lang="nl-NL" sz="1800"/>
              <a:t> Territoriumgedrag</a:t>
            </a:r>
          </a:p>
          <a:p>
            <a:r>
              <a:rPr lang="nl-NL" sz="1800"/>
              <a:t> Ideale omgeving</a:t>
            </a:r>
          </a:p>
          <a:p>
            <a:r>
              <a:rPr lang="nl-NL" sz="1800"/>
              <a:t> Einde</a:t>
            </a:r>
          </a:p>
          <a:p>
            <a:endParaRPr lang="nl-NL" sz="1800"/>
          </a:p>
        </p:txBody>
      </p:sp>
      <p:pic>
        <p:nvPicPr>
          <p:cNvPr id="5" name="Afbeelding 4" descr="Afbeelding met binnen&#10;&#10;Automatisch gegenereerde beschrijving">
            <a:extLst>
              <a:ext uri="{FF2B5EF4-FFF2-40B4-BE49-F238E27FC236}">
                <a16:creationId xmlns:a16="http://schemas.microsoft.com/office/drawing/2014/main" id="{830EE7F0-EB27-6D57-5918-8C4BE2B452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977" b="-1"/>
          <a:stretch/>
        </p:blipFill>
        <p:spPr>
          <a:xfrm rot="5400000">
            <a:off x="5665314" y="331314"/>
            <a:ext cx="6858000" cy="6195372"/>
          </a:xfrm>
          <a:prstGeom prst="rect">
            <a:avLst/>
          </a:prstGeom>
        </p:spPr>
      </p:pic>
      <p:grpSp>
        <p:nvGrpSpPr>
          <p:cNvPr id="81" name="Bottom Right">
            <a:extLst>
              <a:ext uri="{FF2B5EF4-FFF2-40B4-BE49-F238E27FC236}">
                <a16:creationId xmlns:a16="http://schemas.microsoft.com/office/drawing/2014/main" id="{01081332-6CA1-49C2-A979-7709509AD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82" name="Graphic 157">
              <a:extLst>
                <a:ext uri="{FF2B5EF4-FFF2-40B4-BE49-F238E27FC236}">
                  <a16:creationId xmlns:a16="http://schemas.microsoft.com/office/drawing/2014/main" id="{826B0664-73BC-4FCB-A447-57F7F67647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23242A3E-DBD8-44D5-930F-DA776CA069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F331C242-2FF0-40D4-BF95-4A27680F26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B500FE3B-EB2C-4A5D-ABA7-35137B2BA5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6E1EA3BF-3A9F-4CD0-9640-6FF67F4430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17F4411F-5B81-451C-A006-8754E1618A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4E4D64BD-20E2-44CF-AEB4-A87A43376B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0B309630-6603-4319-BAB8-93102ABEB3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F540FCD4-859A-4602-9CBC-C697E3877A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34511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16E12301-1C96-4D15-9838-D5B894B22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D98CEA5-464E-7E4A-E8C9-1C515BCD38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36446" r="-1" b="35286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grpSp>
        <p:nvGrpSpPr>
          <p:cNvPr id="10" name="Top Left">
            <a:extLst>
              <a:ext uri="{FF2B5EF4-FFF2-40B4-BE49-F238E27FC236}">
                <a16:creationId xmlns:a16="http://schemas.microsoft.com/office/drawing/2014/main" id="{D7A5FD75-4B35-4162-9304-569491255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5107DF9-40C8-458E-82E1-523137E7A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BD83295-4F37-4B80-AF77-1798FB80C5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5888C74-4F56-4347-8944-E676A3C896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69429CD-28C1-4DC7-84AD-4421A0AC8E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62D63CF-41E9-4561-A945-E199ABE75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C95C339-F16B-492F-903D-A6855F56E1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85BC65A-0C9A-45A6-B18B-5E020CE983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2EF58C4D-DD4B-4953-677B-0C66A3188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726066"/>
            <a:ext cx="4795282" cy="5018227"/>
          </a:xfrm>
        </p:spPr>
        <p:txBody>
          <a:bodyPr anchor="ctr">
            <a:normAutofit/>
          </a:bodyPr>
          <a:lstStyle/>
          <a:p>
            <a:r>
              <a:rPr lang="nl-NL">
                <a:solidFill>
                  <a:srgbClr val="FFFFFF"/>
                </a:solidFill>
              </a:rPr>
              <a:t>Hoe leven ze?</a:t>
            </a:r>
          </a:p>
        </p:txBody>
      </p:sp>
      <p:grpSp>
        <p:nvGrpSpPr>
          <p:cNvPr id="12" name="Bottom Right">
            <a:extLst>
              <a:ext uri="{FF2B5EF4-FFF2-40B4-BE49-F238E27FC236}">
                <a16:creationId xmlns:a16="http://schemas.microsoft.com/office/drawing/2014/main" id="{34676384-D846-461C-B8F3-BDB849B4A4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25" name="Graphic 157">
              <a:extLst>
                <a:ext uri="{FF2B5EF4-FFF2-40B4-BE49-F238E27FC236}">
                  <a16:creationId xmlns:a16="http://schemas.microsoft.com/office/drawing/2014/main" id="{50480E57-05E0-42B6-8693-191B4E9CF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1C989BD5-54F6-4747-83F1-81FCAEDAD8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6D7EE029-E135-4899-AC49-78D6946CDA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4C9494D7-A3EA-4A41-8910-6B6FE95E59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89E7F2B7-DEB2-4B2A-99F9-10622D09E13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9DACD4DB-BAF5-43DD-8CC8-4200A16D662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6532D7D7-91B4-4F7C-B38E-5BBD5F3B42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2B7428A0-A810-46D6-9CC7-2475B2DF6E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C4A0E07-B9C5-49FB-B94A-B28D740C74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D140E64-1FE5-F72C-C07B-E3CF4020CE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5372" y="726538"/>
            <a:ext cx="4977905" cy="5017076"/>
          </a:xfrm>
        </p:spPr>
        <p:txBody>
          <a:bodyPr anchor="ctr">
            <a:normAutofit/>
          </a:bodyPr>
          <a:lstStyle/>
          <a:p>
            <a:r>
              <a:rPr lang="nl-NL" sz="1800">
                <a:solidFill>
                  <a:srgbClr val="FFFFFF"/>
                </a:solidFill>
              </a:rPr>
              <a:t> Groep</a:t>
            </a:r>
          </a:p>
          <a:p>
            <a:r>
              <a:rPr lang="nl-NL" sz="1800">
                <a:solidFill>
                  <a:srgbClr val="FFFFFF"/>
                </a:solidFill>
              </a:rPr>
              <a:t> Ruime stal</a:t>
            </a:r>
          </a:p>
          <a:p>
            <a:r>
              <a:rPr lang="nl-NL" sz="1800">
                <a:solidFill>
                  <a:srgbClr val="FFFFFF"/>
                </a:solidFill>
              </a:rPr>
              <a:t> Goed geventileerd</a:t>
            </a:r>
          </a:p>
        </p:txBody>
      </p:sp>
    </p:spTree>
    <p:extLst>
      <p:ext uri="{BB962C8B-B14F-4D97-AF65-F5344CB8AC3E}">
        <p14:creationId xmlns:p14="http://schemas.microsoft.com/office/powerpoint/2010/main" val="1261469851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3" name="Rectangle 36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84" name="Rectangle 38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85" name="Top Left">
            <a:extLst>
              <a:ext uri="{FF2B5EF4-FFF2-40B4-BE49-F238E27FC236}">
                <a16:creationId xmlns:a16="http://schemas.microsoft.com/office/drawing/2014/main" id="{FADD1535-ED83-48B3-8EB1-671A080F09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86" name="Freeform: Shape 41">
              <a:extLst>
                <a:ext uri="{FF2B5EF4-FFF2-40B4-BE49-F238E27FC236}">
                  <a16:creationId xmlns:a16="http://schemas.microsoft.com/office/drawing/2014/main" id="{E70C64DB-421C-4FFD-8EB1-A7D1A5DC1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87" name="Freeform: Shape 42">
              <a:extLst>
                <a:ext uri="{FF2B5EF4-FFF2-40B4-BE49-F238E27FC236}">
                  <a16:creationId xmlns:a16="http://schemas.microsoft.com/office/drawing/2014/main" id="{5C04BFFB-0C30-49E1-B4F0-2435312199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68C7354-F4EF-4BC5-BF44-01614E0B9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145981B8-FB15-43E7-B1CE-AE4A5E9B13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5F05D22-2B12-4452-A804-346878D55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B26EE6B-DF99-4B8A-8859-82A92A598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E8FB053-1663-44BA-8128-0C19BD762A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5E5E4F4-4EE0-49E3-98E5-F1E2BB91A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73584E4D-0629-FA8B-AC25-FEFFE6499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3"/>
            <a:ext cx="4390807" cy="1664573"/>
          </a:xfrm>
        </p:spPr>
        <p:txBody>
          <a:bodyPr>
            <a:normAutofit/>
          </a:bodyPr>
          <a:lstStyle/>
          <a:p>
            <a:r>
              <a:rPr lang="nl-NL"/>
              <a:t>Voortplanting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E51EDFE-FBF8-0DC4-8DC1-284B656B5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5756" y="2384474"/>
            <a:ext cx="4390524" cy="3728613"/>
          </a:xfrm>
        </p:spPr>
        <p:txBody>
          <a:bodyPr>
            <a:normAutofit/>
          </a:bodyPr>
          <a:lstStyle/>
          <a:p>
            <a:r>
              <a:rPr lang="nl-NL" sz="1800"/>
              <a:t> Zeug elke 3 weken vruchtbaar</a:t>
            </a:r>
          </a:p>
          <a:p>
            <a:r>
              <a:rPr lang="nl-NL" sz="1800"/>
              <a:t> Berig 2-3 dagen</a:t>
            </a:r>
          </a:p>
          <a:p>
            <a:r>
              <a:rPr lang="nl-NL" sz="1800"/>
              <a:t> Vazel dik/gezwollen, rood, slijmerig </a:t>
            </a:r>
          </a:p>
          <a:p>
            <a:r>
              <a:rPr lang="nl-NL" sz="1800"/>
              <a:t> Oren hoog opstaand, bewegingen</a:t>
            </a:r>
          </a:p>
          <a:p>
            <a:r>
              <a:rPr lang="nl-NL" sz="1800"/>
              <a:t> Druk, knorren</a:t>
            </a:r>
          </a:p>
          <a:p>
            <a:endParaRPr lang="nl-NL" sz="1800"/>
          </a:p>
          <a:p>
            <a:endParaRPr lang="nl-NL" sz="180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2C1162C-96B4-EC0F-AAEB-9CF2E90D19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417" b="15316"/>
          <a:stretch/>
        </p:blipFill>
        <p:spPr>
          <a:xfrm>
            <a:off x="5996628" y="10"/>
            <a:ext cx="6195372" cy="6857990"/>
          </a:xfrm>
          <a:prstGeom prst="rect">
            <a:avLst/>
          </a:prstGeom>
        </p:spPr>
      </p:pic>
      <p:grpSp>
        <p:nvGrpSpPr>
          <p:cNvPr id="88" name="Bottom Right">
            <a:extLst>
              <a:ext uri="{FF2B5EF4-FFF2-40B4-BE49-F238E27FC236}">
                <a16:creationId xmlns:a16="http://schemas.microsoft.com/office/drawing/2014/main" id="{01081332-6CA1-49C2-A979-7709509AD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89" name="Graphic 157">
              <a:extLst>
                <a:ext uri="{FF2B5EF4-FFF2-40B4-BE49-F238E27FC236}">
                  <a16:creationId xmlns:a16="http://schemas.microsoft.com/office/drawing/2014/main" id="{826B0664-73BC-4FCB-A447-57F7F67647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23242A3E-DBD8-44D5-930F-DA776CA069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F331C242-2FF0-40D4-BF95-4A27680F26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B500FE3B-EB2C-4A5D-ABA7-35137B2BA5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6E1EA3BF-3A9F-4CD0-9640-6FF67F4430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17F4411F-5B81-451C-A006-8754E1618A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4E4D64BD-20E2-44CF-AEB4-A87A43376B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0B309630-6603-4319-BAB8-93102ABEB3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540FCD4-859A-4602-9CBC-C697E3877A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24338818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16E12301-1C96-4D15-9838-D5B894B22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Professionele voederautomaten voor varkens">
            <a:extLst>
              <a:ext uri="{FF2B5EF4-FFF2-40B4-BE49-F238E27FC236}">
                <a16:creationId xmlns:a16="http://schemas.microsoft.com/office/drawing/2014/main" id="{3F2D05BB-CAC8-435F-7111-AD432CA867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" r="8691" b="1"/>
          <a:stretch/>
        </p:blipFill>
        <p:spPr bwMode="auto">
          <a:xfrm>
            <a:off x="20" y="10"/>
            <a:ext cx="12188932" cy="685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7" name="Top Left">
            <a:extLst>
              <a:ext uri="{FF2B5EF4-FFF2-40B4-BE49-F238E27FC236}">
                <a16:creationId xmlns:a16="http://schemas.microsoft.com/office/drawing/2014/main" id="{D7A5FD75-4B35-4162-9304-569491255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038" name="Freeform: Shape 1037">
              <a:extLst>
                <a:ext uri="{FF2B5EF4-FFF2-40B4-BE49-F238E27FC236}">
                  <a16:creationId xmlns:a16="http://schemas.microsoft.com/office/drawing/2014/main" id="{A5107DF9-40C8-458E-82E1-523137E7A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9" name="Freeform: Shape 1038">
              <a:extLst>
                <a:ext uri="{FF2B5EF4-FFF2-40B4-BE49-F238E27FC236}">
                  <a16:creationId xmlns:a16="http://schemas.microsoft.com/office/drawing/2014/main" id="{5BD83295-4F37-4B80-AF77-1798FB80C5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0" name="Freeform: Shape 1039">
              <a:extLst>
                <a:ext uri="{FF2B5EF4-FFF2-40B4-BE49-F238E27FC236}">
                  <a16:creationId xmlns:a16="http://schemas.microsoft.com/office/drawing/2014/main" id="{65888C74-4F56-4347-8944-E676A3C896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1" name="Freeform: Shape 1040">
              <a:extLst>
                <a:ext uri="{FF2B5EF4-FFF2-40B4-BE49-F238E27FC236}">
                  <a16:creationId xmlns:a16="http://schemas.microsoft.com/office/drawing/2014/main" id="{A69429CD-28C1-4DC7-84AD-4421A0AC8E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2" name="Freeform: Shape 1041">
              <a:extLst>
                <a:ext uri="{FF2B5EF4-FFF2-40B4-BE49-F238E27FC236}">
                  <a16:creationId xmlns:a16="http://schemas.microsoft.com/office/drawing/2014/main" id="{762D63CF-41E9-4561-A945-E199ABE75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3" name="Freeform: Shape 1042">
              <a:extLst>
                <a:ext uri="{FF2B5EF4-FFF2-40B4-BE49-F238E27FC236}">
                  <a16:creationId xmlns:a16="http://schemas.microsoft.com/office/drawing/2014/main" id="{0C95C339-F16B-492F-903D-A6855F56E1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4" name="Freeform: Shape 1043">
              <a:extLst>
                <a:ext uri="{FF2B5EF4-FFF2-40B4-BE49-F238E27FC236}">
                  <a16:creationId xmlns:a16="http://schemas.microsoft.com/office/drawing/2014/main" id="{E85BC65A-0C9A-45A6-B18B-5E020CE983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1D115163-3FFF-5092-0571-DD1BA6A65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726066"/>
            <a:ext cx="4795282" cy="5018227"/>
          </a:xfrm>
        </p:spPr>
        <p:txBody>
          <a:bodyPr anchor="ctr">
            <a:normAutofit/>
          </a:bodyPr>
          <a:lstStyle/>
          <a:p>
            <a:r>
              <a:rPr lang="nl-NL">
                <a:solidFill>
                  <a:srgbClr val="FFFFFF"/>
                </a:solidFill>
              </a:rPr>
              <a:t>Voeding/gedrag</a:t>
            </a:r>
          </a:p>
        </p:txBody>
      </p:sp>
      <p:grpSp>
        <p:nvGrpSpPr>
          <p:cNvPr id="1046" name="Bottom Right">
            <a:extLst>
              <a:ext uri="{FF2B5EF4-FFF2-40B4-BE49-F238E27FC236}">
                <a16:creationId xmlns:a16="http://schemas.microsoft.com/office/drawing/2014/main" id="{34676384-D846-461C-B8F3-BDB849B4A4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1047" name="Graphic 157">
              <a:extLst>
                <a:ext uri="{FF2B5EF4-FFF2-40B4-BE49-F238E27FC236}">
                  <a16:creationId xmlns:a16="http://schemas.microsoft.com/office/drawing/2014/main" id="{50480E57-05E0-42B6-8693-191B4E9CF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1049" name="Freeform: Shape 1048">
                <a:extLst>
                  <a:ext uri="{FF2B5EF4-FFF2-40B4-BE49-F238E27FC236}">
                    <a16:creationId xmlns:a16="http://schemas.microsoft.com/office/drawing/2014/main" id="{1C989BD5-54F6-4747-83F1-81FCAEDAD8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0" name="Freeform: Shape 1049">
                <a:extLst>
                  <a:ext uri="{FF2B5EF4-FFF2-40B4-BE49-F238E27FC236}">
                    <a16:creationId xmlns:a16="http://schemas.microsoft.com/office/drawing/2014/main" id="{6D7EE029-E135-4899-AC49-78D6946CDA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1" name="Freeform: Shape 1050">
                <a:extLst>
                  <a:ext uri="{FF2B5EF4-FFF2-40B4-BE49-F238E27FC236}">
                    <a16:creationId xmlns:a16="http://schemas.microsoft.com/office/drawing/2014/main" id="{4C9494D7-A3EA-4A41-8910-6B6FE95E59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2" name="Freeform: Shape 1051">
                <a:extLst>
                  <a:ext uri="{FF2B5EF4-FFF2-40B4-BE49-F238E27FC236}">
                    <a16:creationId xmlns:a16="http://schemas.microsoft.com/office/drawing/2014/main" id="{89E7F2B7-DEB2-4B2A-99F9-10622D09E13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3" name="Freeform: Shape 1052">
                <a:extLst>
                  <a:ext uri="{FF2B5EF4-FFF2-40B4-BE49-F238E27FC236}">
                    <a16:creationId xmlns:a16="http://schemas.microsoft.com/office/drawing/2014/main" id="{9DACD4DB-BAF5-43DD-8CC8-4200A16D662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4" name="Freeform: Shape 1053">
                <a:extLst>
                  <a:ext uri="{FF2B5EF4-FFF2-40B4-BE49-F238E27FC236}">
                    <a16:creationId xmlns:a16="http://schemas.microsoft.com/office/drawing/2014/main" id="{6532D7D7-91B4-4F7C-B38E-5BBD5F3B42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5" name="Freeform: Shape 1054">
                <a:extLst>
                  <a:ext uri="{FF2B5EF4-FFF2-40B4-BE49-F238E27FC236}">
                    <a16:creationId xmlns:a16="http://schemas.microsoft.com/office/drawing/2014/main" id="{2B7428A0-A810-46D6-9CC7-2475B2DF6E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048" name="Freeform: Shape 1047">
              <a:extLst>
                <a:ext uri="{FF2B5EF4-FFF2-40B4-BE49-F238E27FC236}">
                  <a16:creationId xmlns:a16="http://schemas.microsoft.com/office/drawing/2014/main" id="{9C4A0E07-B9C5-49FB-B94A-B28D740C74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83D32CE-AD03-C684-0B3F-07AAFFE59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5372" y="726538"/>
            <a:ext cx="4977905" cy="5017076"/>
          </a:xfrm>
        </p:spPr>
        <p:txBody>
          <a:bodyPr anchor="ctr">
            <a:normAutofit/>
          </a:bodyPr>
          <a:lstStyle/>
          <a:p>
            <a:r>
              <a:rPr lang="nl-NL" sz="1800">
                <a:solidFill>
                  <a:srgbClr val="FFFFFF"/>
                </a:solidFill>
              </a:rPr>
              <a:t> 2x per dag</a:t>
            </a:r>
          </a:p>
          <a:p>
            <a:r>
              <a:rPr lang="nl-NL" sz="1800">
                <a:solidFill>
                  <a:srgbClr val="FFFFFF"/>
                </a:solidFill>
              </a:rPr>
              <a:t> Brokjes en water</a:t>
            </a:r>
          </a:p>
          <a:p>
            <a:r>
              <a:rPr lang="nl-NL" sz="1800">
                <a:solidFill>
                  <a:srgbClr val="FFFFFF"/>
                </a:solidFill>
              </a:rPr>
              <a:t> Fermentatievoer</a:t>
            </a:r>
          </a:p>
          <a:p>
            <a:r>
              <a:rPr lang="nl-NL" sz="1800">
                <a:solidFill>
                  <a:srgbClr val="FFFFFF"/>
                </a:solidFill>
              </a:rPr>
              <a:t> Bier</a:t>
            </a:r>
          </a:p>
          <a:p>
            <a:r>
              <a:rPr lang="nl-NL" sz="1800">
                <a:solidFill>
                  <a:srgbClr val="FFFFFF"/>
                </a:solidFill>
              </a:rPr>
              <a:t> Meteen opstaan en eten</a:t>
            </a:r>
          </a:p>
          <a:p>
            <a:endParaRPr lang="nl-NL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81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42" name="Top Left">
            <a:extLst>
              <a:ext uri="{FF2B5EF4-FFF2-40B4-BE49-F238E27FC236}">
                <a16:creationId xmlns:a16="http://schemas.microsoft.com/office/drawing/2014/main" id="{FADD1535-ED83-48B3-8EB1-671A080F09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70C64DB-421C-4FFD-8EB1-A7D1A5DC1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C04BFFB-0C30-49E1-B4F0-2435312199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68C7354-F4EF-4BC5-BF44-01614E0B9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45981B8-FB15-43E7-B1CE-AE4A5E9B13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5F05D22-2B12-4452-A804-346878D55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7B26EE6B-DF99-4B8A-8859-82A92A598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CE8FB053-1663-44BA-8128-0C19BD762A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75E5E4F4-4EE0-49E3-98E5-F1E2BB91A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FDA7BDBF-4FB9-1AF4-6E33-A7AB1F64C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3"/>
            <a:ext cx="4390807" cy="1664573"/>
          </a:xfrm>
        </p:spPr>
        <p:txBody>
          <a:bodyPr>
            <a:normAutofit/>
          </a:bodyPr>
          <a:lstStyle/>
          <a:p>
            <a:r>
              <a:rPr lang="nl-NL"/>
              <a:t>Beweging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AF75ACC-7BC2-9F65-C47E-2CC90FA6B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5756" y="2384474"/>
            <a:ext cx="4390524" cy="3728613"/>
          </a:xfrm>
        </p:spPr>
        <p:txBody>
          <a:bodyPr>
            <a:normAutofit/>
          </a:bodyPr>
          <a:lstStyle/>
          <a:p>
            <a:r>
              <a:rPr lang="nl-NL" sz="1800"/>
              <a:t> Hokverrijking</a:t>
            </a:r>
          </a:p>
          <a:p>
            <a:r>
              <a:rPr lang="nl-NL" sz="1800"/>
              <a:t> Beweegruimte </a:t>
            </a:r>
          </a:p>
          <a:p>
            <a:endParaRPr lang="nl-NL" sz="180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363BF82-8405-9D95-A6DE-6B58E3F692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51" r="-1" b="13126"/>
          <a:stretch/>
        </p:blipFill>
        <p:spPr>
          <a:xfrm>
            <a:off x="5996628" y="10"/>
            <a:ext cx="6195372" cy="6857990"/>
          </a:xfrm>
          <a:prstGeom prst="rect">
            <a:avLst/>
          </a:prstGeom>
        </p:spPr>
      </p:pic>
      <p:grpSp>
        <p:nvGrpSpPr>
          <p:cNvPr id="52" name="Bottom Right">
            <a:extLst>
              <a:ext uri="{FF2B5EF4-FFF2-40B4-BE49-F238E27FC236}">
                <a16:creationId xmlns:a16="http://schemas.microsoft.com/office/drawing/2014/main" id="{01081332-6CA1-49C2-A979-7709509AD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53" name="Graphic 157">
              <a:extLst>
                <a:ext uri="{FF2B5EF4-FFF2-40B4-BE49-F238E27FC236}">
                  <a16:creationId xmlns:a16="http://schemas.microsoft.com/office/drawing/2014/main" id="{826B0664-73BC-4FCB-A447-57F7F67647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23242A3E-DBD8-44D5-930F-DA776CA069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331C242-2FF0-40D4-BF95-4A27680F26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B500FE3B-EB2C-4A5D-ABA7-35137B2BA5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6E1EA3BF-3A9F-4CD0-9640-6FF67F4430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17F4411F-5B81-451C-A006-8754E1618A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4E4D64BD-20E2-44CF-AEB4-A87A43376B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0B309630-6603-4319-BAB8-93102ABEB3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540FCD4-859A-4602-9CBC-C697E3877A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016537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6E12301-1C96-4D15-9838-D5B894B22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D20476B-99E1-7700-0470-4B80C571BB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27202" r="1" b="30609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grpSp>
        <p:nvGrpSpPr>
          <p:cNvPr id="15" name="Top Left">
            <a:extLst>
              <a:ext uri="{FF2B5EF4-FFF2-40B4-BE49-F238E27FC236}">
                <a16:creationId xmlns:a16="http://schemas.microsoft.com/office/drawing/2014/main" id="{D7A5FD75-4B35-4162-9304-569491255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5107DF9-40C8-458E-82E1-523137E7A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BD83295-4F37-4B80-AF77-1798FB80C5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5888C74-4F56-4347-8944-E676A3C896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69429CD-28C1-4DC7-84AD-4421A0AC8E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62D63CF-41E9-4561-A945-E199ABE75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C95C339-F16B-492F-903D-A6855F56E1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85BC65A-0C9A-45A6-B18B-5E020CE983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4F02F8AB-5477-94DF-8FCD-8691F29FA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726066"/>
            <a:ext cx="4795282" cy="5018227"/>
          </a:xfrm>
        </p:spPr>
        <p:txBody>
          <a:bodyPr anchor="ctr">
            <a:normAutofit/>
          </a:bodyPr>
          <a:lstStyle/>
          <a:p>
            <a:r>
              <a:rPr lang="nl-NL">
                <a:solidFill>
                  <a:srgbClr val="FFFFFF"/>
                </a:solidFill>
              </a:rPr>
              <a:t>Rustgedrag </a:t>
            </a:r>
          </a:p>
        </p:txBody>
      </p:sp>
      <p:grpSp>
        <p:nvGrpSpPr>
          <p:cNvPr id="24" name="Bottom Right">
            <a:extLst>
              <a:ext uri="{FF2B5EF4-FFF2-40B4-BE49-F238E27FC236}">
                <a16:creationId xmlns:a16="http://schemas.microsoft.com/office/drawing/2014/main" id="{34676384-D846-461C-B8F3-BDB849B4A4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25" name="Graphic 157">
              <a:extLst>
                <a:ext uri="{FF2B5EF4-FFF2-40B4-BE49-F238E27FC236}">
                  <a16:creationId xmlns:a16="http://schemas.microsoft.com/office/drawing/2014/main" id="{50480E57-05E0-42B6-8693-191B4E9CF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1C989BD5-54F6-4747-83F1-81FCAEDAD8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6D7EE029-E135-4899-AC49-78D6946CDA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4C9494D7-A3EA-4A41-8910-6B6FE95E59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89E7F2B7-DEB2-4B2A-99F9-10622D09E13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9DACD4DB-BAF5-43DD-8CC8-4200A16D662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6532D7D7-91B4-4F7C-B38E-5BBD5F3B42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2B7428A0-A810-46D6-9CC7-2475B2DF6E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C4A0E07-B9C5-49FB-B94A-B28D740C74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1D4DBAD-4290-29EF-804F-181224537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5372" y="726538"/>
            <a:ext cx="4977905" cy="5017076"/>
          </a:xfrm>
        </p:spPr>
        <p:txBody>
          <a:bodyPr anchor="ctr">
            <a:normAutofit/>
          </a:bodyPr>
          <a:lstStyle/>
          <a:p>
            <a:r>
              <a:rPr lang="nl-NL" sz="1800">
                <a:solidFill>
                  <a:srgbClr val="FFFFFF"/>
                </a:solidFill>
              </a:rPr>
              <a:t> Liggen </a:t>
            </a:r>
          </a:p>
          <a:p>
            <a:r>
              <a:rPr lang="nl-NL" sz="1800">
                <a:solidFill>
                  <a:srgbClr val="FFFFFF"/>
                </a:solidFill>
              </a:rPr>
              <a:t> Slapen</a:t>
            </a:r>
          </a:p>
          <a:p>
            <a:r>
              <a:rPr lang="nl-NL" sz="1800">
                <a:solidFill>
                  <a:srgbClr val="FFFFFF"/>
                </a:solidFill>
              </a:rPr>
              <a:t> Dromen </a:t>
            </a:r>
          </a:p>
        </p:txBody>
      </p:sp>
    </p:spTree>
    <p:extLst>
      <p:ext uri="{BB962C8B-B14F-4D97-AF65-F5344CB8AC3E}">
        <p14:creationId xmlns:p14="http://schemas.microsoft.com/office/powerpoint/2010/main" val="4070228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3" name="Top Left">
            <a:extLst>
              <a:ext uri="{FF2B5EF4-FFF2-40B4-BE49-F238E27FC236}">
                <a16:creationId xmlns:a16="http://schemas.microsoft.com/office/drawing/2014/main" id="{9C6A6A21-4C17-4D70-902F-4297639349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680322C-01BD-4DDE-8667-A1C82E3414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0CD4D67-14DF-4C2D-B42C-0532C55AC9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A40E032-134E-4905-9B38-5C5D53B86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5DAE0B8-3872-45CE-8EF9-412CDEC3C4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3FDCF74-E06B-4837-A10F-033EE637D6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4BADACF-06C7-4B5D-A714-089786B51E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2BFF042-59B9-4F74-8514-96C43FB8B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70FECA2-981E-4045-81E5-F5F6C72DE6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3B38A0C0-F090-2B07-03CB-79160430F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3"/>
            <a:ext cx="5605358" cy="1664573"/>
          </a:xfrm>
        </p:spPr>
        <p:txBody>
          <a:bodyPr>
            <a:normAutofit/>
          </a:bodyPr>
          <a:lstStyle/>
          <a:p>
            <a:r>
              <a:rPr lang="nl-NL" dirty="0"/>
              <a:t>Territoriumgedrag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067EBE4-5B65-DA20-9FA0-CC2AA9AB1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5755" y="2384474"/>
            <a:ext cx="5604997" cy="3728613"/>
          </a:xfrm>
        </p:spPr>
        <p:txBody>
          <a:bodyPr>
            <a:normAutofit/>
          </a:bodyPr>
          <a:lstStyle/>
          <a:p>
            <a:r>
              <a:rPr lang="nl-NL" sz="1800" dirty="0"/>
              <a:t> </a:t>
            </a:r>
            <a:r>
              <a:rPr lang="nl-NL" sz="1800" dirty="0" err="1"/>
              <a:t>Oorbijten</a:t>
            </a:r>
            <a:endParaRPr lang="nl-NL" sz="1800" dirty="0"/>
          </a:p>
          <a:p>
            <a:r>
              <a:rPr lang="nl-NL" sz="1800" dirty="0"/>
              <a:t> Staartbijten</a:t>
            </a:r>
          </a:p>
          <a:p>
            <a:r>
              <a:rPr lang="nl-NL" sz="1800" dirty="0"/>
              <a:t> Zeug beschermt biggen</a:t>
            </a:r>
          </a:p>
          <a:p>
            <a:pPr marL="0" indent="0">
              <a:buNone/>
            </a:pPr>
            <a:endParaRPr lang="nl-NL" sz="18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3CCDE99-4E40-FCF7-9A70-DD2D5854C1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4"/>
          <a:stretch/>
        </p:blipFill>
        <p:spPr>
          <a:xfrm>
            <a:off x="7188594" y="10"/>
            <a:ext cx="5003406" cy="6857990"/>
          </a:xfrm>
          <a:prstGeom prst="rect">
            <a:avLst/>
          </a:prstGeom>
        </p:spPr>
      </p:pic>
      <p:grpSp>
        <p:nvGrpSpPr>
          <p:cNvPr id="23" name="Bottom Right">
            <a:extLst>
              <a:ext uri="{FF2B5EF4-FFF2-40B4-BE49-F238E27FC236}">
                <a16:creationId xmlns:a16="http://schemas.microsoft.com/office/drawing/2014/main" id="{741948F9-C525-410D-9F0C-63EA1E0F39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24" name="Graphic 157">
              <a:extLst>
                <a:ext uri="{FF2B5EF4-FFF2-40B4-BE49-F238E27FC236}">
                  <a16:creationId xmlns:a16="http://schemas.microsoft.com/office/drawing/2014/main" id="{59C11362-4204-47B3-85DC-7A22A1E303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DFD42FE5-B58A-4613-8A3B-D0120D21B6C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5A861743-3DF1-47A2-8CFF-99A470A9DC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9F3A9B8B-EB41-4F45-8831-A7B5D41E05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D659F99D-ACED-471C-8BAC-73C596DDAB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AC603F71-A3F3-49F0-A292-573F37EB67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FB6F9021-2B6B-4252-AC9D-30C1A2C98D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7875012E-B86B-411F-B93B-A69ED6D20B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FB9C5D7-2BF3-4748-9582-FF22361FA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31679733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16E12301-1C96-4D15-9838-D5B894B22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varken-in-de-modder - Planet Cause">
            <a:extLst>
              <a:ext uri="{FF2B5EF4-FFF2-40B4-BE49-F238E27FC236}">
                <a16:creationId xmlns:a16="http://schemas.microsoft.com/office/drawing/2014/main" id="{1804CC04-A7BC-0F47-B924-1DF9183DC6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8158"/>
          <a:stretch/>
        </p:blipFill>
        <p:spPr bwMode="auto">
          <a:xfrm>
            <a:off x="20" y="10"/>
            <a:ext cx="12188932" cy="685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61" name="Top Left">
            <a:extLst>
              <a:ext uri="{FF2B5EF4-FFF2-40B4-BE49-F238E27FC236}">
                <a16:creationId xmlns:a16="http://schemas.microsoft.com/office/drawing/2014/main" id="{D7A5FD75-4B35-4162-9304-569491255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2062" name="Freeform: Shape 2061">
              <a:extLst>
                <a:ext uri="{FF2B5EF4-FFF2-40B4-BE49-F238E27FC236}">
                  <a16:creationId xmlns:a16="http://schemas.microsoft.com/office/drawing/2014/main" id="{A5107DF9-40C8-458E-82E1-523137E7A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3" name="Freeform: Shape 2062">
              <a:extLst>
                <a:ext uri="{FF2B5EF4-FFF2-40B4-BE49-F238E27FC236}">
                  <a16:creationId xmlns:a16="http://schemas.microsoft.com/office/drawing/2014/main" id="{5BD83295-4F37-4B80-AF77-1798FB80C5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4" name="Freeform: Shape 2063">
              <a:extLst>
                <a:ext uri="{FF2B5EF4-FFF2-40B4-BE49-F238E27FC236}">
                  <a16:creationId xmlns:a16="http://schemas.microsoft.com/office/drawing/2014/main" id="{65888C74-4F56-4347-8944-E676A3C896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5" name="Freeform: Shape 2064">
              <a:extLst>
                <a:ext uri="{FF2B5EF4-FFF2-40B4-BE49-F238E27FC236}">
                  <a16:creationId xmlns:a16="http://schemas.microsoft.com/office/drawing/2014/main" id="{A69429CD-28C1-4DC7-84AD-4421A0AC8E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6" name="Freeform: Shape 2065">
              <a:extLst>
                <a:ext uri="{FF2B5EF4-FFF2-40B4-BE49-F238E27FC236}">
                  <a16:creationId xmlns:a16="http://schemas.microsoft.com/office/drawing/2014/main" id="{762D63CF-41E9-4561-A945-E199ABE75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7" name="Freeform: Shape 2066">
              <a:extLst>
                <a:ext uri="{FF2B5EF4-FFF2-40B4-BE49-F238E27FC236}">
                  <a16:creationId xmlns:a16="http://schemas.microsoft.com/office/drawing/2014/main" id="{0C95C339-F16B-492F-903D-A6855F56E1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8" name="Freeform: Shape 2067">
              <a:extLst>
                <a:ext uri="{FF2B5EF4-FFF2-40B4-BE49-F238E27FC236}">
                  <a16:creationId xmlns:a16="http://schemas.microsoft.com/office/drawing/2014/main" id="{E85BC65A-0C9A-45A6-B18B-5E020CE983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A6FE5A2C-A57F-DC95-44A1-7A2A39408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726066"/>
            <a:ext cx="4795282" cy="5018227"/>
          </a:xfrm>
        </p:spPr>
        <p:txBody>
          <a:bodyPr anchor="ctr">
            <a:normAutofit/>
          </a:bodyPr>
          <a:lstStyle/>
          <a:p>
            <a:r>
              <a:rPr lang="nl-NL">
                <a:solidFill>
                  <a:srgbClr val="FFFFFF"/>
                </a:solidFill>
              </a:rPr>
              <a:t>Ideale omgeving</a:t>
            </a:r>
          </a:p>
        </p:txBody>
      </p:sp>
      <p:grpSp>
        <p:nvGrpSpPr>
          <p:cNvPr id="2070" name="Bottom Right">
            <a:extLst>
              <a:ext uri="{FF2B5EF4-FFF2-40B4-BE49-F238E27FC236}">
                <a16:creationId xmlns:a16="http://schemas.microsoft.com/office/drawing/2014/main" id="{34676384-D846-461C-B8F3-BDB849B4A4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2071" name="Graphic 157">
              <a:extLst>
                <a:ext uri="{FF2B5EF4-FFF2-40B4-BE49-F238E27FC236}">
                  <a16:creationId xmlns:a16="http://schemas.microsoft.com/office/drawing/2014/main" id="{50480E57-05E0-42B6-8693-191B4E9CF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2073" name="Freeform: Shape 2072">
                <a:extLst>
                  <a:ext uri="{FF2B5EF4-FFF2-40B4-BE49-F238E27FC236}">
                    <a16:creationId xmlns:a16="http://schemas.microsoft.com/office/drawing/2014/main" id="{1C989BD5-54F6-4747-83F1-81FCAEDAD8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4" name="Freeform: Shape 2073">
                <a:extLst>
                  <a:ext uri="{FF2B5EF4-FFF2-40B4-BE49-F238E27FC236}">
                    <a16:creationId xmlns:a16="http://schemas.microsoft.com/office/drawing/2014/main" id="{6D7EE029-E135-4899-AC49-78D6946CDA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5" name="Freeform: Shape 2074">
                <a:extLst>
                  <a:ext uri="{FF2B5EF4-FFF2-40B4-BE49-F238E27FC236}">
                    <a16:creationId xmlns:a16="http://schemas.microsoft.com/office/drawing/2014/main" id="{4C9494D7-A3EA-4A41-8910-6B6FE95E59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6" name="Freeform: Shape 2075">
                <a:extLst>
                  <a:ext uri="{FF2B5EF4-FFF2-40B4-BE49-F238E27FC236}">
                    <a16:creationId xmlns:a16="http://schemas.microsoft.com/office/drawing/2014/main" id="{89E7F2B7-DEB2-4B2A-99F9-10622D09E13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7" name="Freeform: Shape 2076">
                <a:extLst>
                  <a:ext uri="{FF2B5EF4-FFF2-40B4-BE49-F238E27FC236}">
                    <a16:creationId xmlns:a16="http://schemas.microsoft.com/office/drawing/2014/main" id="{9DACD4DB-BAF5-43DD-8CC8-4200A16D662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8" name="Freeform: Shape 2077">
                <a:extLst>
                  <a:ext uri="{FF2B5EF4-FFF2-40B4-BE49-F238E27FC236}">
                    <a16:creationId xmlns:a16="http://schemas.microsoft.com/office/drawing/2014/main" id="{6532D7D7-91B4-4F7C-B38E-5BBD5F3B42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9" name="Freeform: Shape 2078">
                <a:extLst>
                  <a:ext uri="{FF2B5EF4-FFF2-40B4-BE49-F238E27FC236}">
                    <a16:creationId xmlns:a16="http://schemas.microsoft.com/office/drawing/2014/main" id="{2B7428A0-A810-46D6-9CC7-2475B2DF6E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072" name="Freeform: Shape 2071">
              <a:extLst>
                <a:ext uri="{FF2B5EF4-FFF2-40B4-BE49-F238E27FC236}">
                  <a16:creationId xmlns:a16="http://schemas.microsoft.com/office/drawing/2014/main" id="{9C4A0E07-B9C5-49FB-B94A-B28D740C74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2C8ABEA-D2F7-FFBE-CF21-8BBFE7098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5372" y="726538"/>
            <a:ext cx="4977905" cy="5017076"/>
          </a:xfrm>
        </p:spPr>
        <p:txBody>
          <a:bodyPr anchor="ctr">
            <a:normAutofit/>
          </a:bodyPr>
          <a:lstStyle/>
          <a:p>
            <a:r>
              <a:rPr lang="nl-NL" sz="1800">
                <a:solidFill>
                  <a:srgbClr val="FFFFFF"/>
                </a:solidFill>
              </a:rPr>
              <a:t> Stro</a:t>
            </a:r>
          </a:p>
          <a:p>
            <a:r>
              <a:rPr lang="nl-NL" sz="1800">
                <a:solidFill>
                  <a:srgbClr val="FFFFFF"/>
                </a:solidFill>
              </a:rPr>
              <a:t> Veel ruimte</a:t>
            </a:r>
          </a:p>
          <a:p>
            <a:r>
              <a:rPr lang="nl-NL" sz="1800">
                <a:solidFill>
                  <a:srgbClr val="FFFFFF"/>
                </a:solidFill>
              </a:rPr>
              <a:t> Lekker warm</a:t>
            </a:r>
          </a:p>
          <a:p>
            <a:r>
              <a:rPr lang="nl-NL" sz="1800">
                <a:solidFill>
                  <a:srgbClr val="FFFFFF"/>
                </a:solidFill>
              </a:rPr>
              <a:t> Vrij rond kunnen lopen</a:t>
            </a:r>
          </a:p>
          <a:p>
            <a:r>
              <a:rPr lang="nl-NL" sz="1800">
                <a:solidFill>
                  <a:srgbClr val="FFFFFF"/>
                </a:solidFill>
              </a:rPr>
              <a:t> Naar buiten</a:t>
            </a:r>
          </a:p>
          <a:p>
            <a:r>
              <a:rPr lang="nl-NL" sz="1800">
                <a:solidFill>
                  <a:srgbClr val="FFFFFF"/>
                </a:solidFill>
              </a:rPr>
              <a:t> Modder bad</a:t>
            </a:r>
          </a:p>
          <a:p>
            <a:r>
              <a:rPr lang="nl-NL" sz="1800">
                <a:solidFill>
                  <a:srgbClr val="FFFFFF"/>
                </a:solidFill>
              </a:rPr>
              <a:t> Wroeten</a:t>
            </a:r>
          </a:p>
        </p:txBody>
      </p:sp>
    </p:spTree>
    <p:extLst>
      <p:ext uri="{BB962C8B-B14F-4D97-AF65-F5344CB8AC3E}">
        <p14:creationId xmlns:p14="http://schemas.microsoft.com/office/powerpoint/2010/main" val="546726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ExploreVTI">
  <a:themeElements>
    <a:clrScheme name="Custom 33">
      <a:dk1>
        <a:sysClr val="windowText" lastClr="000000"/>
      </a:dk1>
      <a:lt1>
        <a:sysClr val="window" lastClr="FFFFFF"/>
      </a:lt1>
      <a:dk2>
        <a:srgbClr val="201449"/>
      </a:dk2>
      <a:lt2>
        <a:srgbClr val="F3F0E9"/>
      </a:lt2>
      <a:accent1>
        <a:srgbClr val="E45221"/>
      </a:accent1>
      <a:accent2>
        <a:srgbClr val="4D4EE6"/>
      </a:accent2>
      <a:accent3>
        <a:srgbClr val="454B78"/>
      </a:accent3>
      <a:accent4>
        <a:srgbClr val="A3A3C1"/>
      </a:accent4>
      <a:accent5>
        <a:srgbClr val="7162FE"/>
      </a:accent5>
      <a:accent6>
        <a:srgbClr val="1EBE9B"/>
      </a:accent6>
      <a:hlink>
        <a:srgbClr val="F900A0"/>
      </a:hlink>
      <a:folHlink>
        <a:srgbClr val="954F72"/>
      </a:folHlink>
    </a:clrScheme>
    <a:fontScheme name="Custom 23">
      <a:majorFont>
        <a:latin typeface="Sagona Boo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ploreVTI" id="{157DDAE2-BFCD-43FD-9602-E5EFEAD66DC3}" vid="{04B6EBF8-4645-4305-9753-050B4204785C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148</Words>
  <Application>Microsoft Macintosh PowerPoint</Application>
  <PresentationFormat>Breedbeeld</PresentationFormat>
  <Paragraphs>52</Paragraphs>
  <Slides>10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7" baseType="lpstr">
      <vt:lpstr>Arial</vt:lpstr>
      <vt:lpstr>Avenir Next LT Pro</vt:lpstr>
      <vt:lpstr>AvenirNext LT Pro Medium</vt:lpstr>
      <vt:lpstr>Calibri</vt:lpstr>
      <vt:lpstr>Sagona Book</vt:lpstr>
      <vt:lpstr>Segoe UI Semilight</vt:lpstr>
      <vt:lpstr>ExploreVTI</vt:lpstr>
      <vt:lpstr>Varken</vt:lpstr>
      <vt:lpstr>Inhoudsopgave</vt:lpstr>
      <vt:lpstr>Hoe leven ze?</vt:lpstr>
      <vt:lpstr>Voortplanting</vt:lpstr>
      <vt:lpstr>Voeding/gedrag</vt:lpstr>
      <vt:lpstr>Beweging </vt:lpstr>
      <vt:lpstr>Rustgedrag </vt:lpstr>
      <vt:lpstr>Territoriumgedrag </vt:lpstr>
      <vt:lpstr>Ideale omgeving</vt:lpstr>
      <vt:lpstr>Einde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Varken</dc:title>
  <dc:creator>Lotte Prins (student)</dc:creator>
  <cp:lastModifiedBy>Lotte Prins (student)</cp:lastModifiedBy>
  <cp:revision>1</cp:revision>
  <dcterms:created xsi:type="dcterms:W3CDTF">2022-11-22T11:07:13Z</dcterms:created>
  <dcterms:modified xsi:type="dcterms:W3CDTF">2022-11-22T13:48:22Z</dcterms:modified>
</cp:coreProperties>
</file>